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57" r:id="rId4"/>
    <p:sldId id="258" r:id="rId5"/>
    <p:sldId id="259" r:id="rId6"/>
    <p:sldId id="274" r:id="rId7"/>
    <p:sldId id="275" r:id="rId8"/>
    <p:sldId id="276" r:id="rId9"/>
    <p:sldId id="277" r:id="rId10"/>
    <p:sldId id="273" r:id="rId11"/>
    <p:sldId id="272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26/03/2014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26/03/2014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26/03/2014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26/03/2014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26/03/2014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26/03/2014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Derecho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So/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Neither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L.E.L.I. </a:t>
            </a:r>
            <a:r>
              <a:rPr lang="es-MX" sz="23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Maria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del Rosario </a:t>
            </a:r>
            <a:r>
              <a:rPr lang="es-MX" sz="23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Nolasquez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Trejo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332656"/>
            <a:ext cx="83529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Conclusión o cierre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use so/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neither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agree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positive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sentences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and so/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neither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agree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negative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sentences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83568" y="1189250"/>
            <a:ext cx="7200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2800" dirty="0" smtClean="0">
              <a:latin typeface="Arial Narrow" pitchFamily="34" charset="0"/>
            </a:endParaRPr>
          </a:p>
          <a:p>
            <a:pPr algn="ctr"/>
            <a:endParaRPr lang="es-MX" sz="2800" dirty="0">
              <a:latin typeface="Arial Narrow" pitchFamily="34" charset="0"/>
            </a:endParaRPr>
          </a:p>
          <a:p>
            <a:pPr algn="ctr"/>
            <a:endParaRPr lang="es-MX" sz="2800" dirty="0" smtClean="0">
              <a:latin typeface="Arial Narrow" pitchFamily="34" charset="0"/>
            </a:endParaRPr>
          </a:p>
          <a:p>
            <a:pPr algn="ctr"/>
            <a:r>
              <a:rPr lang="es-MX" sz="2800" dirty="0" err="1" smtClean="0">
                <a:latin typeface="Arial Narrow" pitchFamily="34" charset="0"/>
              </a:rPr>
              <a:t>Finding</a:t>
            </a:r>
            <a:r>
              <a:rPr lang="es-MX" sz="2800" dirty="0" smtClean="0">
                <a:latin typeface="Arial Narrow" pitchFamily="34" charset="0"/>
              </a:rPr>
              <a:t> </a:t>
            </a:r>
            <a:r>
              <a:rPr lang="es-MX" sz="2800" dirty="0" err="1" smtClean="0">
                <a:latin typeface="Arial Narrow" pitchFamily="34" charset="0"/>
              </a:rPr>
              <a:t>things</a:t>
            </a:r>
            <a:r>
              <a:rPr lang="es-MX" sz="2800" dirty="0" smtClean="0">
                <a:latin typeface="Arial Narrow" pitchFamily="34" charset="0"/>
              </a:rPr>
              <a:t> in </a:t>
            </a:r>
            <a:r>
              <a:rPr lang="es-MX" sz="2800" dirty="0" err="1" smtClean="0">
                <a:latin typeface="Arial Narrow" pitchFamily="34" charset="0"/>
              </a:rPr>
              <a:t>common</a:t>
            </a:r>
            <a:endParaRPr lang="es-MX" sz="2800" dirty="0" smtClean="0">
              <a:latin typeface="Arial Narrow" pitchFamily="34" charset="0"/>
            </a:endParaRPr>
          </a:p>
          <a:p>
            <a:pPr algn="ctr"/>
            <a:r>
              <a:rPr lang="es-MX" sz="2800" dirty="0" smtClean="0">
                <a:latin typeface="Arial Narrow" pitchFamily="34" charset="0"/>
              </a:rPr>
              <a:t>       </a:t>
            </a:r>
          </a:p>
          <a:p>
            <a:pPr algn="ctr"/>
            <a:endParaRPr lang="es-MX" sz="2800" dirty="0" smtClean="0">
              <a:latin typeface="Arial Narrow" pitchFamily="34" charset="0"/>
            </a:endParaRPr>
          </a:p>
          <a:p>
            <a:pPr algn="ctr"/>
            <a:endParaRPr lang="es-MX" sz="2800" dirty="0">
              <a:latin typeface="Arial Narrow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166989"/>
              </p:ext>
            </p:extLst>
          </p:nvPr>
        </p:nvGraphicFramePr>
        <p:xfrm>
          <a:off x="683568" y="3005132"/>
          <a:ext cx="7416824" cy="292608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3782580"/>
                <a:gridCol w="2076710"/>
                <a:gridCol w="1557534"/>
              </a:tblGrid>
              <a:tr h="370840">
                <a:tc>
                  <a:txBody>
                    <a:bodyPr/>
                    <a:lstStyle/>
                    <a:p>
                      <a:endParaRPr lang="es-MX" sz="20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err="1" smtClean="0">
                          <a:latin typeface="Arial Narrow" pitchFamily="34" charset="0"/>
                        </a:rPr>
                        <a:t>agree</a:t>
                      </a:r>
                      <a:endParaRPr lang="es-MX" sz="20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err="1" smtClean="0">
                          <a:latin typeface="Arial Narrow" pitchFamily="34" charset="0"/>
                        </a:rPr>
                        <a:t>disagree</a:t>
                      </a:r>
                      <a:endParaRPr lang="es-MX" sz="20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2000" dirty="0" smtClean="0">
                          <a:latin typeface="Arial Narrow" pitchFamily="34" charset="0"/>
                        </a:rPr>
                        <a:t>1 I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am vegetarian</a:t>
                      </a:r>
                    </a:p>
                    <a:p>
                      <a:r>
                        <a:rPr lang="es-MX" sz="2000" baseline="0" dirty="0" smtClean="0">
                          <a:latin typeface="Arial Narrow" pitchFamily="34" charset="0"/>
                        </a:rPr>
                        <a:t>2 I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have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a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dog</a:t>
                      </a:r>
                      <a:endParaRPr lang="es-MX" sz="2000" baseline="0" dirty="0" smtClean="0">
                        <a:latin typeface="Arial Narrow" pitchFamily="34" charset="0"/>
                      </a:endParaRPr>
                    </a:p>
                    <a:p>
                      <a:r>
                        <a:rPr lang="es-MX" sz="2000" baseline="0" dirty="0" smtClean="0">
                          <a:latin typeface="Arial Narrow" pitchFamily="34" charset="0"/>
                        </a:rPr>
                        <a:t>3 I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didn’t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watch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the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TV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yesterday</a:t>
                      </a:r>
                      <a:endParaRPr lang="es-MX" sz="2000" baseline="0" dirty="0" smtClean="0">
                        <a:latin typeface="Arial Narrow" pitchFamily="34" charset="0"/>
                      </a:endParaRPr>
                    </a:p>
                    <a:p>
                      <a:r>
                        <a:rPr lang="es-MX" sz="2000" baseline="0" dirty="0" smtClean="0">
                          <a:latin typeface="Arial Narrow" pitchFamily="34" charset="0"/>
                        </a:rPr>
                        <a:t>4 I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can’t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swim</a:t>
                      </a:r>
                      <a:endParaRPr lang="es-MX" sz="2000" baseline="0" dirty="0" smtClean="0">
                        <a:latin typeface="Arial Narrow" pitchFamily="34" charset="0"/>
                      </a:endParaRPr>
                    </a:p>
                    <a:p>
                      <a:r>
                        <a:rPr lang="es-MX" sz="2000" baseline="0" dirty="0" smtClean="0">
                          <a:latin typeface="Arial Narrow" pitchFamily="34" charset="0"/>
                        </a:rPr>
                        <a:t>5 I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wish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it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was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Saturday</a:t>
                      </a:r>
                      <a:endParaRPr lang="es-MX" sz="2000" baseline="0" dirty="0" smtClean="0">
                        <a:latin typeface="Arial Narrow" pitchFamily="34" charset="0"/>
                      </a:endParaRPr>
                    </a:p>
                    <a:p>
                      <a:r>
                        <a:rPr lang="es-MX" sz="2000" baseline="0" dirty="0" smtClean="0">
                          <a:latin typeface="Arial Narrow" pitchFamily="34" charset="0"/>
                        </a:rPr>
                        <a:t>6 I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shouldn’t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clean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my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room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.</a:t>
                      </a:r>
                    </a:p>
                    <a:p>
                      <a:r>
                        <a:rPr lang="es-MX" sz="2000" baseline="0" dirty="0" smtClean="0">
                          <a:latin typeface="Arial Narrow" pitchFamily="34" charset="0"/>
                        </a:rPr>
                        <a:t>7 I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must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wear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a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tie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to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school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.</a:t>
                      </a:r>
                      <a:endParaRPr lang="es-MX" sz="20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>
                          <a:latin typeface="Arial Narrow" pitchFamily="34" charset="0"/>
                        </a:rPr>
                        <a:t>So am I</a:t>
                      </a:r>
                    </a:p>
                    <a:p>
                      <a:r>
                        <a:rPr lang="es-MX" sz="2000" dirty="0" smtClean="0">
                          <a:latin typeface="Arial Narrow" pitchFamily="34" charset="0"/>
                        </a:rPr>
                        <a:t>So </a:t>
                      </a:r>
                      <a:r>
                        <a:rPr lang="es-MX" sz="2000" dirty="0" err="1" smtClean="0">
                          <a:latin typeface="Arial Narrow" pitchFamily="34" charset="0"/>
                        </a:rPr>
                        <a:t>have</a:t>
                      </a:r>
                      <a:r>
                        <a:rPr lang="es-MX" sz="2000" dirty="0" smtClean="0">
                          <a:latin typeface="Arial Narrow" pitchFamily="34" charset="0"/>
                        </a:rPr>
                        <a:t> I </a:t>
                      </a:r>
                    </a:p>
                    <a:p>
                      <a:r>
                        <a:rPr lang="es-MX" sz="2000" dirty="0" err="1" smtClean="0">
                          <a:latin typeface="Arial Narrow" pitchFamily="34" charset="0"/>
                        </a:rPr>
                        <a:t>Neither</a:t>
                      </a:r>
                      <a:r>
                        <a:rPr lang="es-MX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MX" sz="2000" dirty="0" err="1" smtClean="0">
                          <a:latin typeface="Arial Narrow" pitchFamily="34" charset="0"/>
                        </a:rPr>
                        <a:t>did</a:t>
                      </a:r>
                      <a:r>
                        <a:rPr lang="es-MX" sz="2000" dirty="0" smtClean="0">
                          <a:latin typeface="Arial Narrow" pitchFamily="34" charset="0"/>
                        </a:rPr>
                        <a:t> I</a:t>
                      </a:r>
                    </a:p>
                    <a:p>
                      <a:r>
                        <a:rPr lang="es-MX" sz="2000" dirty="0" err="1" smtClean="0">
                          <a:latin typeface="Arial Narrow" pitchFamily="34" charset="0"/>
                        </a:rPr>
                        <a:t>Neither</a:t>
                      </a:r>
                      <a:r>
                        <a:rPr lang="es-MX" sz="2000" dirty="0" smtClean="0">
                          <a:latin typeface="Arial Narrow" pitchFamily="34" charset="0"/>
                        </a:rPr>
                        <a:t> can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I</a:t>
                      </a:r>
                    </a:p>
                    <a:p>
                      <a:r>
                        <a:rPr lang="es-MX" sz="2000" baseline="0" dirty="0" smtClean="0">
                          <a:latin typeface="Arial Narrow" pitchFamily="34" charset="0"/>
                        </a:rPr>
                        <a:t>So do I </a:t>
                      </a:r>
                      <a:endParaRPr lang="es-MX" sz="2000" baseline="0" dirty="0" smtClean="0">
                        <a:latin typeface="Arial Narrow" pitchFamily="34" charset="0"/>
                      </a:endParaRPr>
                    </a:p>
                    <a:p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Neither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should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I</a:t>
                      </a:r>
                    </a:p>
                    <a:p>
                      <a:r>
                        <a:rPr lang="es-MX" sz="2000" baseline="0" dirty="0" smtClean="0">
                          <a:latin typeface="Arial Narrow" pitchFamily="34" charset="0"/>
                        </a:rPr>
                        <a:t>So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must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I</a:t>
                      </a:r>
                    </a:p>
                    <a:p>
                      <a:endParaRPr lang="es-MX" sz="20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>
                          <a:latin typeface="Arial Narrow" pitchFamily="34" charset="0"/>
                        </a:rPr>
                        <a:t>Oh,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I’m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not</a:t>
                      </a:r>
                      <a:endParaRPr lang="es-MX" sz="2000" baseline="0" dirty="0" smtClean="0">
                        <a:latin typeface="Arial Narrow" pitchFamily="34" charset="0"/>
                      </a:endParaRPr>
                    </a:p>
                    <a:p>
                      <a:r>
                        <a:rPr lang="es-MX" sz="2000" baseline="0" dirty="0" smtClean="0">
                          <a:latin typeface="Arial Narrow" pitchFamily="34" charset="0"/>
                        </a:rPr>
                        <a:t>Oh, I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haven’t</a:t>
                      </a:r>
                      <a:endParaRPr lang="es-MX" sz="2000" baseline="0" dirty="0" smtClean="0">
                        <a:latin typeface="Arial Narrow" pitchFamily="34" charset="0"/>
                      </a:endParaRPr>
                    </a:p>
                    <a:p>
                      <a:r>
                        <a:rPr lang="es-MX" sz="2000" baseline="0" dirty="0" smtClean="0">
                          <a:latin typeface="Arial Narrow" pitchFamily="34" charset="0"/>
                        </a:rPr>
                        <a:t>Oh, I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did</a:t>
                      </a:r>
                      <a:endParaRPr lang="es-MX" sz="2000" baseline="0" dirty="0" smtClean="0">
                        <a:latin typeface="Arial Narrow" pitchFamily="34" charset="0"/>
                      </a:endParaRPr>
                    </a:p>
                    <a:p>
                      <a:r>
                        <a:rPr lang="es-MX" sz="2000" baseline="0" dirty="0" smtClean="0">
                          <a:latin typeface="Arial Narrow" pitchFamily="34" charset="0"/>
                        </a:rPr>
                        <a:t>Oh, I can</a:t>
                      </a:r>
                    </a:p>
                    <a:p>
                      <a:r>
                        <a:rPr lang="es-MX" sz="2000" baseline="0" dirty="0" smtClean="0">
                          <a:latin typeface="Arial Narrow" pitchFamily="34" charset="0"/>
                        </a:rPr>
                        <a:t>Oh, I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don’t</a:t>
                      </a:r>
                      <a:endParaRPr lang="es-MX" sz="2000" baseline="0" dirty="0" smtClean="0">
                        <a:latin typeface="Arial Narrow" pitchFamily="34" charset="0"/>
                      </a:endParaRPr>
                    </a:p>
                    <a:p>
                      <a:r>
                        <a:rPr lang="es-MX" sz="2000" dirty="0" smtClean="0">
                          <a:latin typeface="Arial Narrow" pitchFamily="34" charset="0"/>
                        </a:rPr>
                        <a:t>Oh, I </a:t>
                      </a:r>
                      <a:r>
                        <a:rPr lang="es-MX" sz="2000" dirty="0" err="1" smtClean="0">
                          <a:latin typeface="Arial Narrow" pitchFamily="34" charset="0"/>
                        </a:rPr>
                        <a:t>shouldn’t</a:t>
                      </a:r>
                      <a:endParaRPr lang="es-MX" sz="2000" dirty="0" smtClean="0">
                        <a:latin typeface="Arial Narrow" pitchFamily="34" charset="0"/>
                      </a:endParaRPr>
                    </a:p>
                    <a:p>
                      <a:r>
                        <a:rPr lang="es-MX" sz="2000" dirty="0" smtClean="0">
                          <a:latin typeface="Arial Narrow" pitchFamily="34" charset="0"/>
                        </a:rPr>
                        <a:t>Oh,</a:t>
                      </a:r>
                      <a:r>
                        <a:rPr lang="es-MX" sz="2000" baseline="0" dirty="0" smtClean="0">
                          <a:latin typeface="Arial Narrow" pitchFamily="34" charset="0"/>
                        </a:rPr>
                        <a:t> I </a:t>
                      </a:r>
                      <a:r>
                        <a:rPr lang="es-MX" sz="2000" baseline="0" dirty="0" err="1" smtClean="0">
                          <a:latin typeface="Arial Narrow" pitchFamily="34" charset="0"/>
                        </a:rPr>
                        <a:t>musn’t</a:t>
                      </a:r>
                      <a:endParaRPr lang="es-MX" sz="20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976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9512" y="188640"/>
            <a:ext cx="8784976" cy="642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r>
              <a:rPr lang="es-ES" sz="2800" b="1" dirty="0" smtClean="0">
                <a:latin typeface="Arial" pitchFamily="34" charset="0"/>
                <a:cs typeface="Arial" pitchFamily="34" charset="0"/>
              </a:rPr>
              <a:t>(Establecer referencias bibliográficas. ( mínimo 3)</a:t>
            </a: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dirty="0" err="1">
                <a:latin typeface="Arial" pitchFamily="34" charset="0"/>
                <a:cs typeface="Arial" pitchFamily="34" charset="0"/>
              </a:rPr>
              <a:t>Redston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, C. y </a:t>
            </a:r>
            <a:r>
              <a:rPr lang="es-MX" sz="2800" dirty="0" err="1">
                <a:latin typeface="Arial" pitchFamily="34" charset="0"/>
                <a:cs typeface="Arial" pitchFamily="34" charset="0"/>
              </a:rPr>
              <a:t>Cunningham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, G. (2005). Face2face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Pre-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intermediate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>
                <a:latin typeface="Arial" pitchFamily="34" charset="0"/>
                <a:cs typeface="Arial" pitchFamily="34" charset="0"/>
              </a:rPr>
              <a:t>Student’s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 Book. </a:t>
            </a:r>
            <a:r>
              <a:rPr lang="es-MX" sz="2800" dirty="0" err="1">
                <a:latin typeface="Arial" pitchFamily="34" charset="0"/>
                <a:cs typeface="Arial" pitchFamily="34" charset="0"/>
              </a:rPr>
              <a:t>Italy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: Cambridge.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20000"/>
              </a:spcBef>
            </a:pPr>
            <a:r>
              <a:rPr lang="es-MX" sz="2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LearnEnglish</a:t>
            </a:r>
            <a:r>
              <a:rPr lang="es-MX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spcBef>
                <a:spcPct val="20000"/>
              </a:spcBef>
            </a:pPr>
            <a:r>
              <a:rPr lang="es-MX" sz="2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Ompersonal</a:t>
            </a:r>
            <a:r>
              <a:rPr lang="es-MX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 (1999). Recuperado el 24 de marzo de 2014, de </a:t>
            </a:r>
            <a:r>
              <a:rPr lang="es-MX" sz="2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ompersonal:http</a:t>
            </a:r>
            <a:r>
              <a:rPr lang="es-MX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://www.ompersonal.com.ar/omverbs/regularverbs.htm</a:t>
            </a:r>
          </a:p>
          <a:p>
            <a:pPr lvl="0">
              <a:spcBef>
                <a:spcPct val="20000"/>
              </a:spcBef>
            </a:pPr>
            <a:endParaRPr lang="es-MX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20000"/>
              </a:spcBef>
            </a:pPr>
            <a:r>
              <a:rPr lang="es-MX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Murphy, Raymond. (2001). English </a:t>
            </a:r>
            <a:r>
              <a:rPr lang="es-MX" sz="2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Grammar</a:t>
            </a:r>
            <a:r>
              <a:rPr lang="es-MX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In use. Great </a:t>
            </a:r>
            <a:r>
              <a:rPr lang="es-MX" sz="2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Britain:Cambridge</a:t>
            </a:r>
            <a:r>
              <a:rPr lang="es-MX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University</a:t>
            </a:r>
            <a:r>
              <a:rPr lang="es-MX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Press</a:t>
            </a:r>
            <a:r>
              <a:rPr lang="es-MX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MX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72921" y="551450"/>
            <a:ext cx="8447552" cy="409342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Tema: So/</a:t>
            </a: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Neither</a:t>
            </a:r>
            <a:endParaRPr lang="es-MX" sz="2000" b="1" dirty="0" smtClean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b="1" dirty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Resumen (</a:t>
            </a: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Abstract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)</a:t>
            </a:r>
          </a:p>
          <a:p>
            <a:pPr algn="just"/>
            <a:endParaRPr lang="es-MX" sz="2000" b="1" dirty="0" smtClean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Reconocer </a:t>
            </a:r>
            <a:r>
              <a:rPr lang="es-MX" sz="2000" b="1" dirty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frases y expresiones que denoten acuerdo y/o desacuerdo.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Usar </a:t>
            </a:r>
            <a:r>
              <a:rPr lang="es-MX" sz="2000" b="1" dirty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dichas frases y expresiones de manera correcta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err="1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r</a:t>
            </a: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ecognise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phrases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 and </a:t>
            </a: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expressions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that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 denote </a:t>
            </a: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agree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 and </a:t>
            </a: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disagree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 use </a:t>
            </a: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these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phrases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 and </a:t>
            </a: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expressions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 in a </a:t>
            </a: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correct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way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.</a:t>
            </a:r>
          </a:p>
          <a:p>
            <a:pPr algn="just"/>
            <a:endParaRPr lang="es-MX" sz="2000" b="1" dirty="0" smtClean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b="1" dirty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Palabras </a:t>
            </a:r>
            <a:r>
              <a:rPr lang="es-MX" sz="2000" b="1" dirty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clave: 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(</a:t>
            </a: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keywords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)</a:t>
            </a:r>
            <a:endParaRPr lang="es-MX" sz="2000" b="1" dirty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Agree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/</a:t>
            </a: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disagree</a:t>
            </a: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sz="20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So/</a:t>
            </a:r>
            <a:r>
              <a:rPr lang="es-MX" sz="20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Neither</a:t>
            </a:r>
            <a:endParaRPr lang="es-MX" sz="2000" b="1" dirty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19582" y="1718204"/>
            <a:ext cx="7632848" cy="26776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s-MX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El alumno podrá expresar y fundamentar acuerdos y desacuerdos, realizar invitaciones así como aceptar o rechazar las realizadas por terceros. Asimismo, podrá expresar preferencias, obligaciones y necesidades.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39703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2800" b="1" dirty="0">
                <a:latin typeface="Arial Narrow" pitchFamily="34" charset="0"/>
                <a:cs typeface="Arial" pitchFamily="34" charset="0"/>
              </a:rPr>
              <a:t>Nombre de la unidad: </a:t>
            </a:r>
            <a:r>
              <a:rPr lang="es-MX" sz="2800" dirty="0">
                <a:latin typeface="Arial Narrow" pitchFamily="34" charset="0"/>
                <a:cs typeface="Arial" pitchFamily="34" charset="0"/>
              </a:rPr>
              <a:t>Expresar acuerdos, desacuerdos y sentimientos personales.</a:t>
            </a:r>
          </a:p>
          <a:p>
            <a:pPr algn="ctr"/>
            <a:endParaRPr lang="es-MX" sz="2800" b="1" dirty="0">
              <a:latin typeface="Arial Narrow" pitchFamily="34" charset="0"/>
              <a:cs typeface="Arial" pitchFamily="34" charset="0"/>
            </a:endParaRPr>
          </a:p>
          <a:p>
            <a:endParaRPr lang="es-MX" sz="2800" b="1" dirty="0">
              <a:latin typeface="Arial Narrow" pitchFamily="34" charset="0"/>
              <a:cs typeface="Arial" pitchFamily="34" charset="0"/>
            </a:endParaRPr>
          </a:p>
          <a:p>
            <a:pPr algn="just"/>
            <a:r>
              <a:rPr lang="es-MX" sz="2800" b="1" dirty="0">
                <a:latin typeface="Arial Narrow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 Narrow" pitchFamily="34" charset="0"/>
                <a:cs typeface="Arial" pitchFamily="34" charset="0"/>
              </a:rPr>
              <a:t>unidad: </a:t>
            </a:r>
            <a:r>
              <a:rPr lang="es-MX" sz="2800" dirty="0">
                <a:latin typeface="Arial Narrow" pitchFamily="34" charset="0"/>
                <a:cs typeface="Arial" pitchFamily="34" charset="0"/>
              </a:rPr>
              <a:t>Expresar opiniones sobre temas diversos, enfatizando si se está de acuerdo o no y que sentimientos provoca tal situación.</a:t>
            </a:r>
            <a:r>
              <a:rPr lang="es-MX" sz="2800" dirty="0">
                <a:latin typeface="Arial Narrow" pitchFamily="34" charset="0"/>
              </a:rPr>
              <a:t>	</a:t>
            </a:r>
          </a:p>
          <a:p>
            <a:endParaRPr lang="es-MX" sz="2800" b="1" dirty="0">
              <a:latin typeface="Arial Narrow" pitchFamily="34" charset="0"/>
              <a:cs typeface="Arial" pitchFamily="34" charset="0"/>
            </a:endParaRPr>
          </a:p>
          <a:p>
            <a:endParaRPr lang="es-MX" sz="2800" b="1" dirty="0"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08429" y="18757"/>
            <a:ext cx="9144000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Tema: So/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Neither</a:t>
            </a:r>
            <a:endParaRPr lang="es-MX" sz="2000" b="1" dirty="0" smtClean="0">
              <a:latin typeface="Arial Narrow" pitchFamily="34" charset="0"/>
              <a:cs typeface="Arial" pitchFamily="34" charset="0"/>
            </a:endParaRPr>
          </a:p>
          <a:p>
            <a:endParaRPr lang="es-MX" sz="2000" b="1" dirty="0">
              <a:latin typeface="Arial Narrow" pitchFamily="34" charset="0"/>
              <a:cs typeface="Arial" pitchFamily="34" charset="0"/>
            </a:endParaRPr>
          </a:p>
          <a:p>
            <a:r>
              <a:rPr lang="es-MX" sz="2000" dirty="0">
                <a:latin typeface="Arial Narrow" pitchFamily="34" charset="0"/>
                <a:cs typeface="Arial" pitchFamily="34" charset="0"/>
              </a:rPr>
              <a:t>1.1. 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Expresar acuerdos y desacuerdos.</a:t>
            </a:r>
          </a:p>
          <a:p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Introducción:</a:t>
            </a:r>
          </a:p>
          <a:p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We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use </a:t>
            </a:r>
            <a:r>
              <a:rPr lang="es-MX" sz="2000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So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+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auxiliary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+ </a:t>
            </a:r>
            <a:r>
              <a:rPr lang="es-MX" sz="2000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I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agree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with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positive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sentences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.</a:t>
            </a:r>
            <a:endParaRPr lang="es-MX" sz="2000" b="1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pPr algn="just"/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  </a:t>
            </a:r>
          </a:p>
          <a:p>
            <a:pPr algn="just"/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          </a:t>
            </a:r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pPr algn="just"/>
            <a:r>
              <a:rPr lang="es-MX" sz="2000" dirty="0">
                <a:latin typeface="Arial Narrow" pitchFamily="34" charset="0"/>
                <a:cs typeface="Arial" pitchFamily="34" charset="0"/>
              </a:rPr>
              <a:t> </a:t>
            </a:r>
            <a:endParaRPr lang="es-MX" sz="2000" b="1" dirty="0">
              <a:latin typeface="Arial Narrow" pitchFamily="34" charset="0"/>
            </a:endParaRPr>
          </a:p>
          <a:p>
            <a:endParaRPr lang="es-MX" sz="2000" b="1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 Narrow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708920"/>
            <a:ext cx="3259261" cy="2121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Llamada rectangular redondeada"/>
          <p:cNvSpPr/>
          <p:nvPr/>
        </p:nvSpPr>
        <p:spPr>
          <a:xfrm>
            <a:off x="5004048" y="2060848"/>
            <a:ext cx="2501379" cy="360040"/>
          </a:xfrm>
          <a:prstGeom prst="wedgeRoundRectCallout">
            <a:avLst>
              <a:gd name="adj1" fmla="val -59025"/>
              <a:gd name="adj2" fmla="val 158890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b="1" dirty="0" smtClean="0">
                <a:latin typeface="Arial Narrow" pitchFamily="34" charset="0"/>
              </a:rPr>
              <a:t>I really love travelling.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5" name="4 Llamada rectangular redondeada"/>
          <p:cNvSpPr/>
          <p:nvPr/>
        </p:nvSpPr>
        <p:spPr>
          <a:xfrm>
            <a:off x="2051720" y="2060848"/>
            <a:ext cx="1008112" cy="360040"/>
          </a:xfrm>
          <a:prstGeom prst="wedgeRoundRectCallout">
            <a:avLst>
              <a:gd name="adj1" fmla="val 36026"/>
              <a:gd name="adj2" fmla="val 107987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b="1" dirty="0" smtClean="0">
                <a:latin typeface="Arial Narrow" pitchFamily="34" charset="0"/>
              </a:rPr>
              <a:t>So do I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6" name="5 Llamada rectangular redondeada"/>
          <p:cNvSpPr/>
          <p:nvPr/>
        </p:nvSpPr>
        <p:spPr>
          <a:xfrm>
            <a:off x="5454997" y="3508189"/>
            <a:ext cx="2088232" cy="669578"/>
          </a:xfrm>
          <a:prstGeom prst="wedgeRoundRectCallout">
            <a:avLst>
              <a:gd name="adj1" fmla="val -58739"/>
              <a:gd name="adj2" fmla="val 8540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b="1" dirty="0" smtClean="0">
                <a:latin typeface="Arial Narrow" pitchFamily="34" charset="0"/>
              </a:rPr>
              <a:t>I am excited about the party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7" name="6 Llamada rectangular redondeada"/>
          <p:cNvSpPr/>
          <p:nvPr/>
        </p:nvSpPr>
        <p:spPr>
          <a:xfrm>
            <a:off x="4780429" y="5067959"/>
            <a:ext cx="1053567" cy="432048"/>
          </a:xfrm>
          <a:prstGeom prst="wedgeRoundRectCallout">
            <a:avLst>
              <a:gd name="adj1" fmla="val -77182"/>
              <a:gd name="adj2" fmla="val -10807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b="1" dirty="0" smtClean="0">
                <a:latin typeface="Arial Narrow" pitchFamily="34" charset="0"/>
              </a:rPr>
              <a:t>So am I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8" name="7 Llamada rectangular redondeada"/>
          <p:cNvSpPr/>
          <p:nvPr/>
        </p:nvSpPr>
        <p:spPr>
          <a:xfrm>
            <a:off x="323528" y="2959954"/>
            <a:ext cx="1872208" cy="630002"/>
          </a:xfrm>
          <a:prstGeom prst="wedgeRoundRectCallout">
            <a:avLst>
              <a:gd name="adj1" fmla="val 50035"/>
              <a:gd name="adj2" fmla="val 8448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b="1" dirty="0" smtClean="0"/>
              <a:t>I enjoyed the concert.</a:t>
            </a:r>
            <a:endParaRPr lang="es-MX" b="1" dirty="0"/>
          </a:p>
        </p:txBody>
      </p:sp>
      <p:sp>
        <p:nvSpPr>
          <p:cNvPr id="2" name="1 Llamada rectangular redondeada"/>
          <p:cNvSpPr/>
          <p:nvPr/>
        </p:nvSpPr>
        <p:spPr>
          <a:xfrm>
            <a:off x="539552" y="4177767"/>
            <a:ext cx="1080120" cy="403361"/>
          </a:xfrm>
          <a:prstGeom prst="wedgeRoundRectCallout">
            <a:avLst>
              <a:gd name="adj1" fmla="val 87366"/>
              <a:gd name="adj2" fmla="val -22088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b="1" dirty="0" smtClean="0">
                <a:latin typeface="Arial Narrow" pitchFamily="34" charset="0"/>
              </a:rPr>
              <a:t>So </a:t>
            </a:r>
            <a:r>
              <a:rPr lang="es-MX" b="1" dirty="0" err="1" smtClean="0">
                <a:latin typeface="Arial Narrow" pitchFamily="34" charset="0"/>
              </a:rPr>
              <a:t>did</a:t>
            </a:r>
            <a:r>
              <a:rPr lang="es-MX" b="1" dirty="0" smtClean="0">
                <a:latin typeface="Arial Narrow" pitchFamily="34" charset="0"/>
              </a:rPr>
              <a:t> I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985" y="247962"/>
            <a:ext cx="9090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51520" y="1027337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err="1" smtClean="0">
                <a:latin typeface="Arial Narrow" pitchFamily="34" charset="0"/>
              </a:rPr>
              <a:t>We</a:t>
            </a:r>
            <a:r>
              <a:rPr lang="es-MX" sz="2000" b="1" dirty="0" smtClean="0">
                <a:latin typeface="Arial Narrow" pitchFamily="34" charset="0"/>
              </a:rPr>
              <a:t> use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Neither</a:t>
            </a:r>
            <a:r>
              <a:rPr lang="es-MX" sz="2000" b="1" dirty="0" smtClean="0">
                <a:latin typeface="Arial Narrow" pitchFamily="34" charset="0"/>
              </a:rPr>
              <a:t> +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auxiliary</a:t>
            </a:r>
            <a:r>
              <a:rPr lang="es-MX" sz="2000" b="1" dirty="0" smtClean="0">
                <a:latin typeface="Arial Narrow" pitchFamily="34" charset="0"/>
              </a:rPr>
              <a:t> + </a:t>
            </a:r>
            <a:r>
              <a:rPr lang="es-MX" sz="2000" b="1" dirty="0" smtClean="0">
                <a:solidFill>
                  <a:srgbClr val="FF0000"/>
                </a:solidFill>
                <a:latin typeface="Arial Narrow" pitchFamily="34" charset="0"/>
              </a:rPr>
              <a:t>I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to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agree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with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negative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sentences</a:t>
            </a:r>
            <a:r>
              <a:rPr lang="es-MX" sz="2000" b="1" dirty="0" smtClean="0">
                <a:latin typeface="Arial Narrow" pitchFamily="34" charset="0"/>
              </a:rPr>
              <a:t>.  </a:t>
            </a:r>
            <a:endParaRPr lang="es-MX" sz="2000" b="1" dirty="0">
              <a:latin typeface="Arial Narrow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060848"/>
            <a:ext cx="1512168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Llamada rectangular redondeada"/>
          <p:cNvSpPr/>
          <p:nvPr/>
        </p:nvSpPr>
        <p:spPr>
          <a:xfrm>
            <a:off x="2915816" y="1556792"/>
            <a:ext cx="1923423" cy="432048"/>
          </a:xfrm>
          <a:prstGeom prst="wedgeRoundRectCallout">
            <a:avLst>
              <a:gd name="adj1" fmla="val -50124"/>
              <a:gd name="adj2" fmla="val 94088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1600" b="1" dirty="0" smtClean="0">
                <a:latin typeface="Arial Narrow" pitchFamily="34" charset="0"/>
              </a:rPr>
              <a:t>I </a:t>
            </a:r>
            <a:r>
              <a:rPr lang="es-MX" sz="1600" b="1" dirty="0" err="1" smtClean="0">
                <a:latin typeface="Arial Narrow" pitchFamily="34" charset="0"/>
              </a:rPr>
              <a:t>don’t</a:t>
            </a:r>
            <a:r>
              <a:rPr lang="es-MX" sz="1600" b="1" dirty="0" smtClean="0">
                <a:latin typeface="Arial Narrow" pitchFamily="34" charset="0"/>
              </a:rPr>
              <a:t> </a:t>
            </a:r>
            <a:r>
              <a:rPr lang="es-MX" sz="1600" b="1" dirty="0" err="1" smtClean="0">
                <a:latin typeface="Arial Narrow" pitchFamily="34" charset="0"/>
              </a:rPr>
              <a:t>go</a:t>
            </a:r>
            <a:r>
              <a:rPr lang="es-MX" sz="1600" b="1" dirty="0" smtClean="0">
                <a:latin typeface="Arial Narrow" pitchFamily="34" charset="0"/>
              </a:rPr>
              <a:t> </a:t>
            </a:r>
            <a:r>
              <a:rPr lang="es-MX" sz="1600" b="1" dirty="0" err="1" smtClean="0">
                <a:latin typeface="Arial Narrow" pitchFamily="34" charset="0"/>
              </a:rPr>
              <a:t>out</a:t>
            </a:r>
            <a:r>
              <a:rPr lang="es-MX" sz="1600" b="1" dirty="0" smtClean="0">
                <a:latin typeface="Arial Narrow" pitchFamily="34" charset="0"/>
              </a:rPr>
              <a:t> </a:t>
            </a:r>
            <a:r>
              <a:rPr lang="es-MX" sz="1600" b="1" dirty="0" err="1" smtClean="0">
                <a:latin typeface="Arial Narrow" pitchFamily="34" charset="0"/>
              </a:rPr>
              <a:t>much</a:t>
            </a:r>
            <a:r>
              <a:rPr lang="es-MX" sz="1600" b="1" dirty="0" smtClean="0">
                <a:latin typeface="Arial Narrow" pitchFamily="34" charset="0"/>
              </a:rPr>
              <a:t>.</a:t>
            </a:r>
            <a:endParaRPr lang="es-MX" sz="1600" b="1" dirty="0">
              <a:latin typeface="Arial Narrow" pitchFamily="34" charset="0"/>
            </a:endParaRPr>
          </a:p>
        </p:txBody>
      </p:sp>
      <p:sp>
        <p:nvSpPr>
          <p:cNvPr id="6" name="5 Llamada rectangular redondeada"/>
          <p:cNvSpPr/>
          <p:nvPr/>
        </p:nvSpPr>
        <p:spPr>
          <a:xfrm>
            <a:off x="251521" y="1493168"/>
            <a:ext cx="1224136" cy="432048"/>
          </a:xfrm>
          <a:prstGeom prst="wedgeRoundRectCallout">
            <a:avLst>
              <a:gd name="adj1" fmla="val 47183"/>
              <a:gd name="adj2" fmla="val 84611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MX" sz="1600" b="1" dirty="0" err="1" smtClean="0">
                <a:latin typeface="Arial Narrow" pitchFamily="34" charset="0"/>
              </a:rPr>
              <a:t>Neither</a:t>
            </a:r>
            <a:r>
              <a:rPr lang="es-MX" sz="1600" b="1" dirty="0" smtClean="0">
                <a:latin typeface="Arial Narrow" pitchFamily="34" charset="0"/>
              </a:rPr>
              <a:t> do I.</a:t>
            </a:r>
            <a:endParaRPr lang="es-MX" sz="1600" b="1" dirty="0">
              <a:latin typeface="Arial Narrow" pitchFamily="34" charset="0"/>
            </a:endParaRPr>
          </a:p>
        </p:txBody>
      </p:sp>
      <p:sp>
        <p:nvSpPr>
          <p:cNvPr id="5" name="4 Llamada rectangular redondeada"/>
          <p:cNvSpPr/>
          <p:nvPr/>
        </p:nvSpPr>
        <p:spPr>
          <a:xfrm>
            <a:off x="4247964" y="2336092"/>
            <a:ext cx="1707309" cy="624855"/>
          </a:xfrm>
          <a:prstGeom prst="wedgeRoundRectCallout">
            <a:avLst>
              <a:gd name="adj1" fmla="val 52521"/>
              <a:gd name="adj2" fmla="val 116832"/>
              <a:gd name="adj3" fmla="val 16667"/>
            </a:avLst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b="1" dirty="0" smtClean="0">
                <a:latin typeface="Arial Narrow" pitchFamily="34" charset="0"/>
              </a:rPr>
              <a:t>I </a:t>
            </a:r>
            <a:r>
              <a:rPr lang="es-MX" b="1" dirty="0" err="1" smtClean="0">
                <a:latin typeface="Arial Narrow" pitchFamily="34" charset="0"/>
              </a:rPr>
              <a:t>didn’t</a:t>
            </a:r>
            <a:r>
              <a:rPr lang="es-MX" b="1" dirty="0" smtClean="0">
                <a:latin typeface="Arial Narrow" pitchFamily="34" charset="0"/>
              </a:rPr>
              <a:t> </a:t>
            </a:r>
            <a:r>
              <a:rPr lang="es-MX" b="1" dirty="0" err="1" smtClean="0">
                <a:latin typeface="Arial Narrow" pitchFamily="34" charset="0"/>
              </a:rPr>
              <a:t>sleep</a:t>
            </a:r>
            <a:r>
              <a:rPr lang="es-MX" b="1" dirty="0" smtClean="0">
                <a:latin typeface="Arial Narrow" pitchFamily="34" charset="0"/>
              </a:rPr>
              <a:t> </a:t>
            </a:r>
            <a:r>
              <a:rPr lang="es-MX" b="1" dirty="0" err="1" smtClean="0">
                <a:latin typeface="Arial Narrow" pitchFamily="34" charset="0"/>
              </a:rPr>
              <a:t>well</a:t>
            </a:r>
            <a:r>
              <a:rPr lang="es-MX" b="1" dirty="0" smtClean="0">
                <a:latin typeface="Arial Narrow" pitchFamily="34" charset="0"/>
              </a:rPr>
              <a:t>.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7" name="6 Llamada rectangular redondeada"/>
          <p:cNvSpPr/>
          <p:nvPr/>
        </p:nvSpPr>
        <p:spPr>
          <a:xfrm>
            <a:off x="7506326" y="1508471"/>
            <a:ext cx="1476164" cy="432048"/>
          </a:xfrm>
          <a:prstGeom prst="wedgeRoundRectCallout">
            <a:avLst>
              <a:gd name="adj1" fmla="val -31363"/>
              <a:gd name="adj2" fmla="val 115148"/>
              <a:gd name="adj3" fmla="val 16667"/>
            </a:avLst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b="1" dirty="0" err="1" smtClean="0">
                <a:latin typeface="Arial Narrow" pitchFamily="34" charset="0"/>
              </a:rPr>
              <a:t>Neither</a:t>
            </a:r>
            <a:r>
              <a:rPr lang="es-MX" b="1" dirty="0" smtClean="0">
                <a:latin typeface="Arial Narrow" pitchFamily="34" charset="0"/>
              </a:rPr>
              <a:t> </a:t>
            </a:r>
            <a:r>
              <a:rPr lang="es-MX" b="1" dirty="0" err="1" smtClean="0">
                <a:latin typeface="Arial Narrow" pitchFamily="34" charset="0"/>
              </a:rPr>
              <a:t>did</a:t>
            </a:r>
            <a:r>
              <a:rPr lang="es-MX" b="1" dirty="0" smtClean="0">
                <a:latin typeface="Arial Narrow" pitchFamily="34" charset="0"/>
              </a:rPr>
              <a:t> I.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8" name="AutoShape 2" descr="data:image/jpeg;base64,/9j/4AAQSkZJRgABAQAAAQABAAD/2wCEAAkGBxQQEhQUExQWFRQXFxgVGBcUFBcYFRgVGBcZGBUbFRwYHCkiHRslHRYZITEhJSkrLi4uFx8zODMsNyotLiwBCgoKDg0OGxAQGzAkICUvLCwsLTAvNDQvLjAuLCwsLCwsLCwsLCw0LCwsLCwsLCwsLCwsLCwsLCwsLCwsLCwsLP/AABEIAOEA4QMBIgACEQEDEQH/xAAcAAEAAgMBAQEAAAAAAAAAAAAABQYDBAcBAgj/xABMEAACAQMBBAUHBgoIBgMBAAABAgMABBESBQYhMRMiQVFhBxQycYGRoSNCUnKCsRY0Q1Nic5KistIVJDNjtMHR01RVdZOU8IPh4kT/xAAaAQACAwEBAAAAAAAAAAAAAAAAAwIEBQYB/8QAMxEAAgIBAgQEAwgCAwEAAAAAAAECAxEEIQUSMVETQWGRMoHwFCIzcbHB0eFSoRUj8Qb/2gAMAwEAAhEDEQA/AO40pSgBSlKAFKUoAUpSgBSlKAFKUoAUpSgBSlKAFKUoAUpSgBSlKAFKUoAUpSgBSlKAFKUoAUpSgBSlKAFKUoAUpSgBSvK157oL4mhLJGUlFZZsZrFJcKO2o6W4Zu33Vipih3ESv7Eg18Oyvnz/AMK0aVLkQt2z7m+L8d1ZEu1PhUZSvHBArpE0rg8jX1UKjkcq24b36XvqLgx0b0+pv0r5Vs8q+qgPFKUoAUpSgBSlKAFKUoAUpSgBSlKAFKUoAUpXhagD2vK+ekHePfWveT4GBzNepZISmorJ8XV12D31o0pTksFOU3J5YpVb3w2hPE1skEywdK8geR4hKFSOFpSdORn0Ow18bN2btK4jWRNpQ6WAI1WCg4IyM/KdxBqMpqPUlGpyWUWelQP4PbV/5lB/4I/3Kfg/tX/mUH/gD/cqPjR7kvAkT1Kgvwe2r/zKD/wV/wByoHbk20LaG7kXaMEjWq6nQWIXjpVguouRnDqe30hXqtiw8CRe6V4p4D1D7q9pgkywTFahtpb9wwSODpWGNjHJNI+F6YDLRwoqlpXXIzjAGcZzkCRuJljUuxwqjJP+nj3DtPDnVH3t8nZvWTTOIo9ckxRoyzo85DTKpDBSC3WwQSCzcSMAKs2Rb0q5pYfQ0NseWtlkItoUkiHz5NaFu/ABOB4n3VMWHlps2RDLHLG59IKutVPeCMEj2Z8KpW3vJFOgBtZRMMcVlIjcH9EgaSPDIPrqh7U2VNaydHcRNE+MgOB1hyyhGQRkHiKrc0luayqonhLZn6x2PtaG7iWaCQSRtyZe/tBB4gjtB4it0V+cPI9vDJa38cQBMNy3RupPJ8HQ4HYew949lfo+mRllZKdtTrlys9pSlSFilKUAKUpQApSvDQB7WGa4C86w3V1jgOdaBOanGOepXsuxsjYkvCeXCsDOTzNfNKZhIruTfU9zSvKV6RFKUoAgduD+vbL/AF83+Gkqbkv7WyaK1XRE0meijSMhM5A46F0oCzADOMk4HGoTbf49sv8AXzf4aSoLe6V3v5VnyqqvRwLp0rJGyJI7K/z3DqwwDldPLtNayHPNIu1SxDJDubm5AM13PqUv1dWjop9el8dHpLBCpCocjnz7LDvfPI88ctteMNMUZQKx0K2dRMqA4kEiMvA8gv6QqN2FsRryWeOO5MBhWPQmhZA5k1FpJAx1MMjHAjiDx41K7a3MkhSWVLtY4o4VbrRAktDCqddmbAQiMZAGePOvZOpTSfkSXO0SG6W8uiE+e3GS1y0EMjoFMg0pnIQYwHZk1YA4AZzzz+UiwjXZ20JVjUSvbsrOFAZgOQY9uKoDIvRCQHomfRINeXVWLLKVWMnHWYcVXBY+NXne+5kl2DPJMnRyvaa3TBGl2UFhg8Rg9hpNtXJJNeZKEuZE7HyHqH3V7Xich6h91e1eM9kBtGUz30NuMaIYzeODyMgbo7VW8A+p/Wg7q27ISwELPP03SMoRiiq/SFXZ1wgxowuRniOIJPOtOxcLtW6VvSltLZ08VjklSQDvILqfaK2oLRpLlppHV0j6tuqNkLqXEzSd8ucr4LnkSaq2ZyaenSUFg+o9pS9OI3t2WJiypNrU6nUEkOg4opAOlieOOOMjNf8AK3s1riwxHGZJFmjICpqfTx1YxxA5Zq51o7a2mLaPUVLuzLHHGPSklb0VX3Ek9gUnspZZ6bs4ZuJs+UbVtY2R43V+lYOhUhFVmzgjkeWe81+kILzsb31T9h7Kma6lvbpI0laNYI443MmiJWLMWfABZmI4AYAWrFViutKODP1WqlZbzE2DXtRtrc44HlUiDXjWCUJqSPaUpXhMUpSgBWvdz6R4msxNRVxJqY1KKyKtnyrYxk15SlOKYpUPvXvJDs2AzTHwRAcNI/0V+8nsFViz3m2jIiTTJZ2MT8Y1ujM0rrw4hU4gYPMgeqoSnGPUnCqU/hRf6VQJPKO0L6JbXpR+dtJQyEeCyKrA+B99Xq1uVlRXU5VgGB4ciO3HDI5Y8KI2Rl8LPZ0zh8SwZaUpUxZA7b/Htl/r5v8ADSV55QZLYvbrLNKkq63SO3TXI6MAr8CCE5ABzjHEDnXu2/x7Zf6+b/DSVX/KDtOM3w+b5sNDuiku5dVkZXxwECIyOxPaw4jBzXnHNiLdX4ZMbJ2nYWo6WO1MMmNBdgnTOpKnryayWyQOBOcipveDadqyiC4QukqhimOBXIIyMjPLiK5bexP5vDczKAJneWNIpCzdClq/X1YADasEDj6WazbVu7mSW2F8giZY7NldDlSrTqsrtpxhzq06eQDNxOag6620/wAxmZEyzWEVzDIHntoo5BIFkiLw6lzjRICxhUgkHPDGRwzVt8pDA7JvSDkGBiCORHZXM9qJJGXs7jCSqw5MZI5YycjpdIDJE2sITkY1AZ773vRfrcbAnkRejDWrDRw6jL1WTh9FlK+yo2xWYtM9g35lhTkPUPur2vE5D1D7q+Z5lRWd2CqoLMzHAAHEknu4VdM99SL2/sh5jFNA4iuYCTGxGUZWGHilHMxsAOXEEZHKq5cxwq5mu9kyrLqGuS2HTxO30vkmDHPA4dc4PGp3YF7JtL5dVaKxXJTOVluiOR70hBHLm3gMgxm7Si3WGfp0xfReeTxSPhlkcdJ06knAQK6owOF4LjjwKLMMvaeMlszdi3sMuRDZ3kjfpwdCufFpWAFV9zdXNy7iSJZYAxeU5ezsExlkBOOluWHBm4aVJ5Zq1R28u0c6Jlis8lS8MivPNgkMFdCViThzBLnPzK07W1S9mFnbIqbLtGAlKejPcKciFe9FOGc5Oo4B7aXFeY+b8iW2dfMYYGnMavMOrp1hHOMrp6RQVJXB0NxHEccZqQrf2ns6O5ieGZA8bjDKeRH+vcezFUY7QfZMq2947PbOdNtdNknPZDcEfPAB0v8AOA48asRlnYo2VY3Raa3rGb5pqjzeUGzQkHp8gkH+qzYyPs1ntt/7A4PnHR/rY5I/iy4FTlHbcXBtPKL/AErR2btaG4UNDLHKD2xurj901ug1XLx7SvM0oAw3b4U1FVv7QPAVoU2C2KdzzLAqrbxb0ukws7GLzi9Yaip/soVPz5znsyDp8R3jO3vttxrK1ZoxqnkZYYF+lNJwXn3cT7KikaPYFp0SES38/wArNI3EtI2dTv8Aog5Cr28T3moXWquOWM01DtfQ+J9g21iwutqTNfXmMpG2DFGf7mLkoyB1m7s4zVR3g2y97MZX4cAqqDlUUcgPvJrQuJ2kYu7FnY5ZjzJ8ax1z+o1crduiOi0+ljVv5mTZtrJdyvFAUBQBpHkzpQN6IAHFiceArqm41vFFaLHC7PodxJrADiYsWkDKOXE8B3YIJ51yzd3aQsLqR5P7CcKHfGeidPQLduk5I9tWLbm0f6PvopFUSLeL5vLAHVDI44QyZPo8SFLd1aei5IJcvmihr4Ssg23un0Oo15VU8ns1wI7mC5OWt7gxKdZfCFEkVNbcW06sajx5Va601uYklh4IHbf49sv9fN/hpKnId2IEup7rBMkyhHViDHjCqxVSOBZUQHv0DxzC7ybMnme2ltniSSCR3HTK7IdUZTGEIPzj21j1bZ/P7P8A+xP/AD1WurlL4SzVZFRw2WDbe7VteJGk0eVjOUCkoAMaSvVI6hBwV5EV8ba3WtrySGSZCTCeqFYqpGpWCuBwZQyKQDyIqC1bZ/P7P/7E/wDuU1bZ/P7P/wCxP/uVXVFqG+LDuWjaGyIZxIHjUmWMws4UdJ0Zz1dWM4BOQOw8arG9+yUs9h3UCFmVIH6znLszHUzMQBxJJNEbbGRmewxnjiCfOO3HXr733sry9ieCCS3jhkjKSdKkjSZPahU4HDHMGvY02J7h4sO5NpyHqH3VBbxQi6ntLJv7OZnlmH0obdQ2g+DSPGCO0ZqeUcB6h91Uba23HXbMIWJpYLaBkuOjXWw87ICDSOJ6yR8uwk1ek9irUszOoCFQukABcaQoGABywAOQriG++x12as6W0ucWwSdpgXkCtKTawxHIAGlSMY4JEDjJrqe490ZLUKzFjFLPb6iSWKwTvEhYk5LaFUknmc1xTei4adVLsT55fSyHPMRrKttAvDsVVb31Wm8I1NLDms/LL9lk6FszcaaKzgW1uDBJKgF2300kGWZB82VPRRuwE5zwNXzY2y4rSFIIVCRxjSoHxJPaSeJPaTW4BX1UksbCZScm5Pqzw1F7Ts7e/hlgk0TRnquoYEqezkeqw5g8wagd9J3up4tmwsydMDLcyIcNHarw0g9jSN1R4A1ZNj7IhtI1igiWKNRwVRj2k8yfE8TXpE489pLs+48zuGLAgtbSn8tEOYY/nEGAfDjW0Rnnx9dXrykbLWe01ZVJIpIpI3bhhg4BUeLKWX1sKo1dFw6121tS3wYWvqVdmY+ZH3dnAuqVlVNIJMi/JuB29ZMN8a+d3d/b62PTMJJtngjV5w2q4EecF429Igc8NnOOfaNTelek83hPoyzqHHeqgtg+BIFb+3GAtpyRwEUnD7BrzUaeFrltjB7RfKpR88/odW/C6y/4iP8AaFK/Ln4HXf0DSud2Nzc/WO0eyoa52rFHIsRcGVuUaZeTuzoTJA7yeAqK3m2u93dPYW8hhSGMS3lwuNaIRlYos8nYHOrsHjVOtNtJaSywRYtlfSycRrlGDrZ5WGp5C3pcexeyrdFUrNlt6voUr+WDbfsupY9sRdPt7Z8DHK28Ut0VHLWeqhPqIBql7z3nT3c79hkYD6qnSvwUVad0rQreXF42SI7MrqPHrFy3P1CqHnPE8zxrI4xF1z8PJscIanDnXY8r5kcKCx4AAk+oc6+q+Jog6sp5MCp9RGKxY4zubD6bGazsrqRElFn0sT4IVpEyyn0dankh4Z8DU9tbd4pZXUsrdLdtGZWlx6Ji+UVIR81F08O+vvcjeLXps5FImiiGGHFZI1wqt4NjGQas+0WAhlLeiI5CfUEJPwrahFQ+BbFBrnTcmTe71ys1vFOqhenRJmx2u6LqJ8eGPsipGqduvem02HDMw4x2pkAPb6TIPbw99Zl3vK2sjyxhLqN/NxCGJWS4ZQ0YjJGSpDKx4cBqzyydPmS6nO+HJvbvg3rneqFLpbULIzFljeRQOjikdS0aOc51EKeAHDIzzqermFlZScIoSxeFneacBSz3UgzN0Kt1ek6zDWx0pqxxPK+7uQvHbRLJJ0rgHU+vXxLFtOvA1aQQurt05qMJ8w3UUeGkSNKUphWFKVhvLuOFC8rrGg5s7BVHtNAGYkDieAHEnw7ar3kptjJHc3z+lezvIvDiIEJSEe4E+rFRF/vNFtSX+j7K5hHSxuJZjqyFyqMkAONcjKzEHOAFNdK2ZZJbwxwxjCRosaj9FQFH3UqbyW6YNLLK3uGcJfp9G9uP3tLf5muNbySCKPZsmMhEWRvWt5Iz12Xcnhc7VXuvM/tQRH/OuNb1rrtbYdy3cf7FzIMfGq9zxHPqjW4dDntcO8ZL/R+kRXzPMEVmY4VQWJPIADJJ9lRu6t75xZ20v04Y296Cq75WL9vNo7OL+1vpVthjmsbH5VvUF4fappQM3k5QzrNtBwQ94+pA3NbaPKQKO4EZbx15q5VhsrVYY0jQYRFCKO5VGB8BWVqAOeeVXafylnaL6UkhnfwihHDPrcjH1TVerXvLs3l/c3R/s8m2t/GOA4lYeBkNbFdFwyvlpz3ZhcRnzW47EPtNNd3aL9HppPYECj4sKzbwJrh6P888cPj8pIqHHsJrEnWvmP5uBV9sjkn4KKlbC36e/sIuYExuG9UCFl/fZKldLlqsl9diNUea2uP13Oq/0NH3D3CvKkaVzWEb5x7cUGY7fkJ67TkH6sbSFR7sitW7s45l0yIrr3MM+7uNbfk8/q+3Nr2bcpcygH62rh9mY+4V5NHoZlPNWK+4kf5Vt8KalGUGZHEk1KM0Vo7q9Hq83ubiAMMMqSEoRywwzxHHkSaj5N376P0JopR3SKVPwGPjVypVm7hemt+KJXq4jqKvhkUWRruL+0tGYd8J1j3cTXtptSN2CM3QseH9YBjUfWPEYq81qbUuo4k1SgEEhQMamZj6KqO0msu//wCd0+OaMsGnTx69PDjkkt1t347YNKHE0soGqRcaNI5LHg8F9ueVZtqo96WsoPnYFxLx0RQk9Zc9srDICdxycVo7vTrajX5uFDcXijxnwxjALju7eWeRq/Q7Tha3W4iJkgYag0UbOQO0lEGrIxggDII5VUt0LomuZ7eRcXEfFqarWH5lW3jYPcw2K9W2ghS4kVQetobTbx8PmAprxjjpFQOxlInmeYTRySSyebPMnUUOADp44EjYAwxBwFA7RVihuIJ7qeeGaOXWkSYRslRGHyCOY4vmtuWJXBVgGB5gjI4HI+NVbZvmZd0lX/Un59SubatVj6GBQ0iEP8hr0Byp1PLcSZyUGeIIwWcZzU9uNIqPPAIUhKiKXTC+uErJrVSmAMH5PiMYPA8c5qA2+I3nKRhprhlVGh1ZgVAxYNc8OCAknRka8AYOK29sf1HZ88duC80w6IysQsjyyfJKxxwUKD1QOCgADvryuxRayyGqrlOLUV8+xN7w73ramTTC86xKjStG8YVGkYpHHxOWkJHojjgjvFYpNo7QcIwS2ti+TFbXJdribSCzhipCxEKM8AxGeOKrWwdnCM2QaNEikMu0ykfonzeGNbaP14+VOfnE8yK09ib6QzynaFzJKsyB9MKKHiSAqcopB1a2IVi7AcVA4CnysZTr067ZL7Ybdlu4/wCrW56cEpKk7CNbdxjPS4yxBzldIOoDmKkbHcyJnE14fO5+wyKOhj7xBFxVR4nLHtNVC5nmZ1e5v5rOZ0EscFlC0yRRHgjXTLG2vJ+lpXgccjW9sneHaeCY3stpIpwejcwT+0HKK3gcUOeeoRqUehZ94NyrO8TS0SxuOKTQqI5o3HFWRlGcg8ePCpDd4zCBVueMyZRnAwJdPASAdmoYJHYSRVaO/wCzu0cVlK0qDLpNLFCyHHaCSxXPDWqsp76rd95SbuFy95B5pboc4hMdxJKexNZcBATjJ08j2cxHmjnGRnK8ZwXHdUab7aw/v4G/atYv9DXH95xiG3XtEt/z7jduB9xrodntPaSTT3EWxpCbgxkiW/tkwEQIvVxkHA4g5qE2/uVtPaMqOYrW0RUKhOmeVhqdpGJ0rgklzULoOUMIu8Nvro1Css6LP6Ft8j05bZNuG5oZYwT2qkzhceoYHsrT2bGu0dtTXBYaNnjzeOPt6ZsmWQjsGDpHfpHdx2N1tyrm3EKz3zNFF6MFvGIYycknpGGXfJOSOGT38akNu7kwzym4hd7W8/PwHBY9nSp6Mg4DORy7aYum5Sm1zPHQtQqteUTbZsrCaRT8qw6KIdpmk6qYHaRnP2a290toy3FsGnAEyPJDJp9EvFI0ZZe4Npzjsziqft65/pLbdtZr1obH+tz93TDhEp8RqU/aPca9IkNtDZAsDZWv0bLj4ydIGlPtZ/ur4qZ8qa6LzZz44OtzCx8Ssbp8UNQ1dFwyeaMdmzC4jHF2e6InY3Wmu3/vREPVGgBx9otVp8nsHS7Tlfst7ZV+3O+f4Yqqu6ozb6/zkksv7Tkj4VfvJHBlLyf87cso4fNhVYx7Mhqr62eNNFd3n9WO0kc6hvsv6L9ivaUrFNc49vf/AFHeWwuOSXKiJ/FjmLj4daP9mpHem36O6lHYx1/tDJ+OaxeX+zItba7Qde2uFOf0W/8A2qe81Jb3SCZba5Tis0KsD3ggOvwetDhk+W7HdFDiEM1Z7Fcr2vK9rozCPKhMdNfnPFbeJSo/vZCet7FGKm6g9mnF/dg9qQsPVgj7zSL+sV6/sPq2Un6fuTlZtwdpG02hJaE/I3StPEPozr/aKv1lGfYKw1Xd8bp7bze8ix0lvMrjPIg8wfAkAHwakcRqU6W+243QWctqXc6vvLuTaX51yIY5h6M8J0TKfrD0vtZ59lUu+2dPBLHZ3sskkUhPm9zEzRGQhc9DcFeT4zjB62K6Lu9byJAhmcyTOoeRierrYAlYxyVF5AAdmTk8arflevRDYAlGY9NFodcfJyKwdGPcDpK5HeO+uYsjzI6OubizFYbPjt10RIqLnOFHM97HmT4msG3whgcSCQrwOYY2kkVgQyMoUHiGAOTw4Vjury4ict0ImhJyDC2Jk4DOpG4OM5OVIPHlXsF7BfRvGkhORh1BaOZO/IOGU1k4afMzVbTWEYd0bK22pCyecBD0jSFIjFFdHWpSYTpGoC61Ok4yfEGpu/3AhluyTbQG2a3WHmUdOL9IVAXrMQUAbIxpNVddhm3jWMW8N3CpJXIFvepn0mjnTGpvraScDJqW2JvFLG/RQXBmbGfM9pfJXQ8IbjGmTt56uzLVoxlGS+6zNnGcHusGjtBrqzupYpJXWNpRKslrEJLu5MoYQQIjKQojWGTPgqntNWDYF1K0mHW/KleHnUMCImO9kwxY8uRrPdbZgvWiidns7yKTpY47pMZfQ8ZC8dMqlZGHUbPLlUXe2FtqaGSW5urrJLQWVxcJGg7pMzFIxzPXYeA4VPGSKlgs13ZRzaS6hihyjcmU96sOI7uB8DVUtNzrS7vNpwzQIdawzLJpHSIZUZX0Hs60er1k1g2LcLaJ0ENzJKqs2IYo47h0ydRV7nCxq2W5NqIzzNZ59oSJPMxtJ5FmjtlzbzxqQYmkZ1Z2ZGwdQBIAyCaipRi8Nk2nOOUmXTc/aUlxB8sAJ4pJIJcDAZ4m061HYGGlsdmrFTZFUiPb00cbGC1jR3kZ2WafmW4lmaNW62eGOIwBxrTl3g2q3LzKP7M0hHvKivfHr7kfAs7HQ814zAcTwHjXL532nL6e0RGO63tUHxck1HS7orNnzm6vLkHmstw2j9lcVB6mteZNaWx+RZt9PKJa7PiZLd45rpiVjiiZWAkY85dJwvE5weJ+NbHkx3WNjbtJM4ku7hulnkyD1jxCgjmBk+0nwqv2W7VpCpVLaIAjBygYkdxLZJFfK7vQpxgMtse+2meIZP6IOn3rS/tkM9Cb0c8dTZ8uMumOwI4Hz1PXgowP31XNs3HRwTP2rG5Hr0nHxxWzvUJVjTzq7hmVG1R+eRYkD8ACjQFSx+warO0NpNcWjh4+jdpkgKnVx1MhzhgCMhuRFbvDdTDw5pPfqYvENNNWQbW3Qltnf1a0j1fk4QT6wmT8c10/yY7PNvsy0Q51GPpGzz1SkyNn2vXLd5kLQdChw0zx26+uRwv3Zru1vEEUKowqgKB3ADA+6pcTliUYdkR4evuyn3ZlpSlZhold8oezPOtm3cQGWMLso73Qa1A9ZUD21Sd17vzvYFq/zoD0R48tB0D90qfdXVnUEEHkeB9Vcg8ltv0f9MbOIx0U7sgxjgcopHgRGh91NonyWRl2Yq+HPW4+hiFe14DXtdccweVA3/yW0LeTslieAnxB1r/74VPVC72wkwdIPSgdZx9g9b4E0jUJ8mV1W/sPoa58d9iaqN3ktOmtZ05no2I+so1D7qkI5AwDDkQCPUeIr6NMlFTi13FxbhJPsXfyfbT862baSk5bolRj+nH8m3xXPtrNvrsfz6xuYMAs8Z0Z/OL1o/3gPfVT8ilxphu7U87e5bSO6OTiuParH210euSaxsdOnlZRxnd+yN3bx3UE8lvclQsx9KN5YwEbpYm4ZOkcsHjX1tS4HAbTtcafRu7bUUXx1L8pF7cj2Vu2cIsdrXlpyjuMXsQ7MtwlA9oPDuSrLWTc3CzDNWpKdeUVy1a4RRJbTJfQHkrsqyjwWVeqfU4B7zWQ7Vtbv5C5To3P5G7TSSf0CeDetTS63Wj1mW2drSXmTDwjb9ZH6LD3Vo399JGhTadqk0P5+FOkjA73jPWQ+K1FYluuvs/7JPMdn/K/olZtlyrGYldbi3/4a+zLH/8AHL/aIe7iwFYoNnmZVgNuLSyiAHmqOGE8nMvM4Op4xhcBsEnOrurTsbJtHSbNuw8f5mZjLD6lb04/VxxWwu9AiIW9ie1Y8A569ux/RkXgPtAUzxLMcqef1F+HXnma/gn40CgKoAUcAAAAB4Acq+q+YpAwDKQynkykEH1EV9VUfqW/yFKUrw9FKhZ95Iyxjt1a5kHNYcaFP6ch6g9WSfCsf9G3Vz+MzdEh/I2jEEjukmPWPjpAFT5Mby2Ic/lHc29obdhgbQWLy9kMQMkp+yvEes4rVIvbj6NnH4aZbkj+CP8AeNei5tLA9FEg6RuPRQJrmY9744/acgDvr70XVx6RFpGexMPcH1txSP2Bj41NJLovcg231fsYha2ezz0jsOlb8pKxkuHPcmct7FGKq21V6WeFtLqst502JFCn5OHq8ATwOknjg+FSV1s6OC9AQHJtsl2YvIx6TGWZiSTWC9SdcMVSdUYOAoMcoI7VySrHBIxwyCa6LhejXh/aG28/on/Rz/E9W/E8BJJL9WiU2RbmfaljH82MyXL+ARNKfvuK7OK5v5LLNZ3k2gudLxCBAwwylXYy57uOkew91dIqOsnz3NnulhyVJHtKUqsWAa5aR5nvR3Je2vfwMi/5/I4+1XUq5n5YR5vLs2/HDoLlUc90cnpfBT76ANDa1v0U8qdzn3HiPgRWrVg35t9Nzq+moPtHVPwAqv11mmnz1Rl6HMXx5bJL1FfEsYdSrcQwKkeB4GvuvKe1lYFJ4Inddz0Ajb0oWaE/YPV/dK1LVEwDoryQdk6LKPrx9R8ewrUvSaPgx22+vkNu+PPfcxbjXHm+2njPBbu3yPGSLj/CrV1yuG7dufNZ7K87IJ1DH+7fg/wruRFc9rYcl8l8zd0k+elexzjywQGE2W0FHG3mEcn6mTgc+3I+3UsR7u/sqW322aLqwuoiM6oXI4fOQa0P7Siqbuj5O7a5tLee4murgywpJpkuGEallBwoTB4cuJPKsy/T+I1uaVN/hp7ZJfzhM41rn6wz99Za2IfJ3sxRgWcR8W1MfeTURvNuCFj1WL3Eekqz20Vw6pMgI1LGWJ6N8ZxjgeR55pL0XZjlre6NDaG6sTuZYi1tP+dhOnP109Fx6x7a1X2ldWoK3kIuYeRnt1ycd8sPZ4leFfd7uu8AhuLK6vFtZGAeKT5R4WfAVisik6Q/VdTxGc5wDW/Yz3EcgjuOjcNnRLEdB4KSekjY5zw5oTz5ClzqnFb7/XcZXZGe8dvrsQ1jsi3mBm2Zc9Ax4kRHXET3SQt6J9WKznb1za8Ly3LIP/6LXLp9uP0l+Nbu092YJm6RdUE/MTQEI+f0+xx3gj21pm9vbPPTRi7hH5W3GJwP7yM8G+zUMqXr+fX3JtOHp+XT2M67wPcficLSqfy0uYoB6sjU/qUe2vRu8Z+N7M0/b0SZitx4aVOp8d7k1E7A3h6O3tLaKJ5rjoE4ehGuEDHU7dwYEhQedSn9CTXHG8nyOfQWxaOH1O3pye8Dwoa5fRf7BPm9X/oyy7chh+Qt0M0i8BDbKMJ9duCR+0+yvnzC6uONxL0EZ5w2x6xH6cxGfYgHrqXs7SOFAkSLGg5KihR7h2+NZqVz4+H3GcuevsauztmxWy6YY1jXtxzJ72Y8WPiSa2qUqDeepPGOhUN5Hdb0GNQ7+bcAzaR/anJJwa0/6Leb8Zl1KfyUWUj9TEdZ/HJA8K3N5LpIbwPIwRBbcWY8OMpxWzs/Y15tBcQRmCJuBuLhSp0nmYY/SJ7iwUdtddw62qGji7H32+fY5TiFds9XJVrtv8kW/wAkKAWDBQAgubkIByCCZsAeHCrvUZu3sdLG2it48lY1C5PNjzZj4kkn21J1nSeXkvJYQpSleHoqpeVTZPney7pAMsqdKvfqjIfh6wpHtq218TRhgVIyCCCO8EYNAHObq6882ZY3Q5mNVbHHjp0sM+DoRUHUhuHbkbLvLI5LWdxMgzz0h+lU+3J99R1dDwufNTy9mYXEYYtz3R7Xle0rSKBEbwYjEU/5mQE/q5Pk39nWB9lS5rDeWwljeM8nUr7xj/31Vq7CuDJBGW9IDQ310Oh/ippK+7Y1339vpDXvWn229/pmPeez6a1mTt0ah9ZesPu+NdM3D2t55s+1mzktGFb66dR/ip99UatvyKXXRreWJPG3m1pn83J/9qM/WFZfFa/vRn8jS4ZPaUPmdF2jAZIpUVtLPG6BsZwWUgHHbjNY9kbPW2gigQ5WKNYwTzIQAZPr51uVo7V2xb2i6riaOIf3jhSfqjmT4AVkGob1am1NpRWsTTTyLHGo4s3LwA7yewDiaol95QpbjK7PiwnLzm5Vgp8YYxhm9bYHhUBNZNPIJbqV7mRfR6TAiT9XGOqvr4mrdGjtt3Swu7K12rrq2e7Nu93ivNoa8t5vZux0IgK3DxYwOkf5oPFsAA8cVp2WyIYSWROsRgszM7Y7tTEnHhW9mlbdOjqqXTL7sxrtVZY+uF2NVNryWLAyFpLQnBJy0kGe3PN4/Xkr8Kt0UgYBlIZSAQQcgg8QRjsrnO1d4VYm3tgJ5nBU44xIDwJc8seHvqX8l+pLeaFm1dBcPEDxxgKpOM9mcn21y/GNJVCXiVdPPtk6XhOqtkvDs6+Xcl9pfj1n9S5/hjqaqF2l+PWf1Ln+GOpqsWXRfl+7NiPV/XkhSlKgTFKUr0Clb7jL3H/T5P4zXcYPRX1D7q4dvt6dx/0+T+M13G39Bfqj7q1tP+HEyNR+JIyUpSnCRSlKAFKUoA5/smDzfbt/EfQvLeK4UdmqPMcgH7RJ9Yqu3EWhmQ81Yr7jj/Kr5t3d+WW/sbuJkAg6VJQxYF4pFAAXCnJDDOCRWltjdGSWZ5EaMKxzhiwOcceQ7/vrS4bqI1Sam8JmfxCiVkU4rLKZSrP+BE/04ve/8tPwIn+nF73/AJa1/tun/wAjM+yXf4lYqMsPk7iePsbTOv2urJj7S5+0KvX4ET/Ti97/AMtadz5P7gyxSK8PV1q2S+TGw5DCc9SqffS7NZQ8NS6MnDS3bpx6/wDpCVT9qbWubHaD3FmoLLEkcuoak+UOFDDI44C+rhXV/wACJ/pxe9v5a0pfJtKYpIw8fymrUxLFix+cer4D3DupOquouhy86G6aq6qXNyspkl9tm7Hy975uh5pAqhvemP4jXlluvAja3DTydrztrOfbwroP4ET/AE4ve38tfLbk3GDhoie4s4HtOg/dUKvsVe+U36krHrLNsYRWhWK5uUiXU7Ki97EAfGpaXcLaUhwZ7aFP7rpHkP2nQAewV9W3ksKNqLRyyfTmd5Gz4alwPYKd/wAhW9otfMV9hsXxZ+X8lTO22l/FYWlB/KP8lF68txb2CsbbEkn/ABqcsv5mEaI/tH0m+FdE/Amf6cXvf+Wn4ET/AE4ve/8ALR49EvxJ59PL2/k98G6PwQx6+fv/AAVGxs44V0xIqL3KMe/vPrr58m46l4T23kvwC1cRuTP9OL3v/LTdjcia1hZHeMs0ssh0liOuxK81HHGKy+M2QtpjGrffojS4RCddrlbtt1ZB7S/HrP6lz/DHU1Wzd7nzPc28oePTGsoYEtkmQKFx1cfNPbUh+Dsn0k/e/wBK5yVFmFsdBG+vL3IalTP4OyfST4/6U/B2T6SfH/SoeBZ2JePX3IalTP4OyfST4/6U/B2T6SfH/SvfAs7B49fc5jvr6dx/0+T+M13G39Bfqj7q53vFuBcXDSlJIhrtXgGpnHXZiQThT1ePr8K6LEuFA7gB8K06YuMEmZl0lKbaPulKUwWKUpQApSlAClKUAKUpQArzFe0oAUpSgBTFKUAeYpivaUAKUpQApSlAClKUAKUpQApSlAClKUAKUpQApSlAClKUAKUpQApSlAClKUAKUpQApSlAClKUAKUpQApSlAClKUAKUpQApSlAClKUAKUpQApSlAH/2Q=="/>
          <p:cNvSpPr>
            <a:spLocks noChangeAspect="1" noChangeArrowheads="1"/>
          </p:cNvSpPr>
          <p:nvPr/>
        </p:nvSpPr>
        <p:spPr bwMode="auto">
          <a:xfrm>
            <a:off x="155575" y="-1485900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" name="AutoShape 4" descr="data:image/jpeg;base64,/9j/4AAQSkZJRgABAQAAAQABAAD/2wCEAAkGBxQQEhQUExQWFRQXFxgVGBcUFBcYFRgVGBcZGBUbFRwYHCkiHRslHRYZITEhJSkrLi4uFx8zODMsNyotLiwBCgoKDg0OGxAQGzAkICUvLCwsLTAvNDQvLjAuLCwsLCwsLCwsLCw0LCwsLCwsLCwsLCwsLCwsLCwsLCwsLCwsLP/AABEIAOEA4QMBIgACEQEDEQH/xAAcAAEAAgMBAQEAAAAAAAAAAAAABQYDBAcBAgj/xABMEAACAQMBBAUHBgoIBgMBAAABAgMABBESBQYhMRMiQVFhBxQycYGRoSNCUnKCsRY0Q1Nic5KistIVJDNjtMHR01RVdZOU8IPh4kT/xAAaAQACAwEBAAAAAAAAAAAAAAAAAwIEBQYB/8QAMxEAAgIBAgQEAwgCAwEAAAAAAAECAxEEIQUSMVETQWGRMoHwFCIzcbHB0eFSoRUj8Qb/2gAMAwEAAhEDEQA/AO40pSgBSlKAFKUoAUpSgBSlKAFKUoAUpSgBSlKAFKUoAUpSgBSlKAFKUoAUpSgBSlKAFKUoAUpSgBSlKAFKUoAUpSgBSvK157oL4mhLJGUlFZZsZrFJcKO2o6W4Zu33Vipih3ESv7Eg18Oyvnz/AMK0aVLkQt2z7m+L8d1ZEu1PhUZSvHBArpE0rg8jX1UKjkcq24b36XvqLgx0b0+pv0r5Vs8q+qgPFKUoAUpSgBSlKAFKUoAUpSgBSlKAFKUoAUpXhagD2vK+ekHePfWveT4GBzNepZISmorJ8XV12D31o0pTksFOU3J5YpVb3w2hPE1skEywdK8geR4hKFSOFpSdORn0Ow18bN2btK4jWRNpQ6WAI1WCg4IyM/KdxBqMpqPUlGpyWUWelQP4PbV/5lB/4I/3Kfg/tX/mUH/gD/cqPjR7kvAkT1Kgvwe2r/zKD/wV/wByoHbk20LaG7kXaMEjWq6nQWIXjpVguouRnDqe30hXqtiw8CRe6V4p4D1D7q9pgkywTFahtpb9wwSODpWGNjHJNI+F6YDLRwoqlpXXIzjAGcZzkCRuJljUuxwqjJP+nj3DtPDnVH3t8nZvWTTOIo9ckxRoyzo85DTKpDBSC3WwQSCzcSMAKs2Rb0q5pYfQ0NseWtlkItoUkiHz5NaFu/ABOB4n3VMWHlps2RDLHLG59IKutVPeCMEj2Z8KpW3vJFOgBtZRMMcVlIjcH9EgaSPDIPrqh7U2VNaydHcRNE+MgOB1hyyhGQRkHiKrc0luayqonhLZn6x2PtaG7iWaCQSRtyZe/tBB4gjtB4it0V+cPI9vDJa38cQBMNy3RupPJ8HQ4HYew949lfo+mRllZKdtTrlys9pSlSFilKUAKUpQApSvDQB7WGa4C86w3V1jgOdaBOanGOepXsuxsjYkvCeXCsDOTzNfNKZhIruTfU9zSvKV6RFKUoAgduD+vbL/AF83+Gkqbkv7WyaK1XRE0meijSMhM5A46F0oCzADOMk4HGoTbf49sv8AXzf4aSoLe6V3v5VnyqqvRwLp0rJGyJI7K/z3DqwwDldPLtNayHPNIu1SxDJDubm5AM13PqUv1dWjop9el8dHpLBCpCocjnz7LDvfPI88ctteMNMUZQKx0K2dRMqA4kEiMvA8gv6QqN2FsRryWeOO5MBhWPQmhZA5k1FpJAx1MMjHAjiDx41K7a3MkhSWVLtY4o4VbrRAktDCqddmbAQiMZAGePOvZOpTSfkSXO0SG6W8uiE+e3GS1y0EMjoFMg0pnIQYwHZk1YA4AZzzz+UiwjXZ20JVjUSvbsrOFAZgOQY9uKoDIvRCQHomfRINeXVWLLKVWMnHWYcVXBY+NXne+5kl2DPJMnRyvaa3TBGl2UFhg8Rg9hpNtXJJNeZKEuZE7HyHqH3V7Xich6h91e1eM9kBtGUz30NuMaIYzeODyMgbo7VW8A+p/Wg7q27ISwELPP03SMoRiiq/SFXZ1wgxowuRniOIJPOtOxcLtW6VvSltLZ08VjklSQDvILqfaK2oLRpLlppHV0j6tuqNkLqXEzSd8ucr4LnkSaq2ZyaenSUFg+o9pS9OI3t2WJiypNrU6nUEkOg4opAOlieOOOMjNf8AK3s1riwxHGZJFmjICpqfTx1YxxA5Zq51o7a2mLaPUVLuzLHHGPSklb0VX3Ek9gUnspZZ6bs4ZuJs+UbVtY2R43V+lYOhUhFVmzgjkeWe81+kILzsb31T9h7Kma6lvbpI0laNYI443MmiJWLMWfABZmI4AYAWrFViutKODP1WqlZbzE2DXtRtrc44HlUiDXjWCUJqSPaUpXhMUpSgBWvdz6R4msxNRVxJqY1KKyKtnyrYxk15SlOKYpUPvXvJDs2AzTHwRAcNI/0V+8nsFViz3m2jIiTTJZ2MT8Y1ujM0rrw4hU4gYPMgeqoSnGPUnCqU/hRf6VQJPKO0L6JbXpR+dtJQyEeCyKrA+B99Xq1uVlRXU5VgGB4ciO3HDI5Y8KI2Rl8LPZ0zh8SwZaUpUxZA7b/Htl/r5v8ADSV55QZLYvbrLNKkq63SO3TXI6MAr8CCE5ABzjHEDnXu2/x7Zf6+b/DSVX/KDtOM3w+b5sNDuiku5dVkZXxwECIyOxPaw4jBzXnHNiLdX4ZMbJ2nYWo6WO1MMmNBdgnTOpKnryayWyQOBOcipveDadqyiC4QukqhimOBXIIyMjPLiK5bexP5vDczKAJneWNIpCzdClq/X1YADasEDj6WazbVu7mSW2F8giZY7NldDlSrTqsrtpxhzq06eQDNxOag6620/wAxmZEyzWEVzDIHntoo5BIFkiLw6lzjRICxhUgkHPDGRwzVt8pDA7JvSDkGBiCORHZXM9qJJGXs7jCSqw5MZI5YycjpdIDJE2sITkY1AZ773vRfrcbAnkRejDWrDRw6jL1WTh9FlK+yo2xWYtM9g35lhTkPUPur2vE5D1D7q+Z5lRWd2CqoLMzHAAHEknu4VdM99SL2/sh5jFNA4iuYCTGxGUZWGHilHMxsAOXEEZHKq5cxwq5mu9kyrLqGuS2HTxO30vkmDHPA4dc4PGp3YF7JtL5dVaKxXJTOVluiOR70hBHLm3gMgxm7Si3WGfp0xfReeTxSPhlkcdJ06knAQK6owOF4LjjwKLMMvaeMlszdi3sMuRDZ3kjfpwdCufFpWAFV9zdXNy7iSJZYAxeU5ezsExlkBOOluWHBm4aVJ5Zq1R28u0c6Jlis8lS8MivPNgkMFdCViThzBLnPzK07W1S9mFnbIqbLtGAlKejPcKciFe9FOGc5Oo4B7aXFeY+b8iW2dfMYYGnMavMOrp1hHOMrp6RQVJXB0NxHEccZqQrf2ns6O5ieGZA8bjDKeRH+vcezFUY7QfZMq2947PbOdNtdNknPZDcEfPAB0v8AOA48asRlnYo2VY3Raa3rGb5pqjzeUGzQkHp8gkH+qzYyPs1ntt/7A4PnHR/rY5I/iy4FTlHbcXBtPKL/AErR2btaG4UNDLHKD2xurj901ug1XLx7SvM0oAw3b4U1FVv7QPAVoU2C2KdzzLAqrbxb0ukws7GLzi9Yaip/soVPz5znsyDp8R3jO3vttxrK1ZoxqnkZYYF+lNJwXn3cT7KikaPYFp0SES38/wArNI3EtI2dTv8Aog5Cr28T3moXWquOWM01DtfQ+J9g21iwutqTNfXmMpG2DFGf7mLkoyB1m7s4zVR3g2y97MZX4cAqqDlUUcgPvJrQuJ2kYu7FnY5ZjzJ8ax1z+o1crduiOi0+ljVv5mTZtrJdyvFAUBQBpHkzpQN6IAHFiceArqm41vFFaLHC7PodxJrADiYsWkDKOXE8B3YIJ51yzd3aQsLqR5P7CcKHfGeidPQLduk5I9tWLbm0f6PvopFUSLeL5vLAHVDI44QyZPo8SFLd1aei5IJcvmihr4Ssg23un0Oo15VU8ns1wI7mC5OWt7gxKdZfCFEkVNbcW06sajx5Va601uYklh4IHbf49sv9fN/hpKnId2IEup7rBMkyhHViDHjCqxVSOBZUQHv0DxzC7ybMnme2ltniSSCR3HTK7IdUZTGEIPzj21j1bZ/P7P8A+xP/AD1WurlL4SzVZFRw2WDbe7VteJGk0eVjOUCkoAMaSvVI6hBwV5EV8ba3WtrySGSZCTCeqFYqpGpWCuBwZQyKQDyIqC1bZ/P7P/7E/wDuU1bZ/P7P/wCxP/uVXVFqG+LDuWjaGyIZxIHjUmWMws4UdJ0Zz1dWM4BOQOw8arG9+yUs9h3UCFmVIH6znLszHUzMQBxJJNEbbGRmewxnjiCfOO3HXr733sry9ieCCS3jhkjKSdKkjSZPahU4HDHMGvY02J7h4sO5NpyHqH3VBbxQi6ntLJv7OZnlmH0obdQ2g+DSPGCO0ZqeUcB6h91Uba23HXbMIWJpYLaBkuOjXWw87ICDSOJ6yR8uwk1ek9irUszOoCFQukABcaQoGABywAOQriG++x12as6W0ucWwSdpgXkCtKTawxHIAGlSMY4JEDjJrqe490ZLUKzFjFLPb6iSWKwTvEhYk5LaFUknmc1xTei4adVLsT55fSyHPMRrKttAvDsVVb31Wm8I1NLDms/LL9lk6FszcaaKzgW1uDBJKgF2300kGWZB82VPRRuwE5zwNXzY2y4rSFIIVCRxjSoHxJPaSeJPaTW4BX1UksbCZScm5Pqzw1F7Ts7e/hlgk0TRnquoYEqezkeqw5g8wagd9J3up4tmwsydMDLcyIcNHarw0g9jSN1R4A1ZNj7IhtI1igiWKNRwVRj2k8yfE8TXpE489pLs+48zuGLAgtbSn8tEOYY/nEGAfDjW0Rnnx9dXrykbLWe01ZVJIpIpI3bhhg4BUeLKWX1sKo1dFw6121tS3wYWvqVdmY+ZH3dnAuqVlVNIJMi/JuB29ZMN8a+d3d/b62PTMJJtngjV5w2q4EecF429Igc8NnOOfaNTelek83hPoyzqHHeqgtg+BIFb+3GAtpyRwEUnD7BrzUaeFrltjB7RfKpR88/odW/C6y/4iP8AaFK/Ln4HXf0DSud2Nzc/WO0eyoa52rFHIsRcGVuUaZeTuzoTJA7yeAqK3m2u93dPYW8hhSGMS3lwuNaIRlYos8nYHOrsHjVOtNtJaSywRYtlfSycRrlGDrZ5WGp5C3pcexeyrdFUrNlt6voUr+WDbfsupY9sRdPt7Z8DHK28Ut0VHLWeqhPqIBql7z3nT3c79hkYD6qnSvwUVad0rQreXF42SI7MrqPHrFy3P1CqHnPE8zxrI4xF1z8PJscIanDnXY8r5kcKCx4AAk+oc6+q+Jog6sp5MCp9RGKxY4zubD6bGazsrqRElFn0sT4IVpEyyn0dankh4Z8DU9tbd4pZXUsrdLdtGZWlx6Ji+UVIR81F08O+vvcjeLXps5FImiiGGHFZI1wqt4NjGQas+0WAhlLeiI5CfUEJPwrahFQ+BbFBrnTcmTe71ys1vFOqhenRJmx2u6LqJ8eGPsipGqduvem02HDMw4x2pkAPb6TIPbw99Zl3vK2sjyxhLqN/NxCGJWS4ZQ0YjJGSpDKx4cBqzyydPmS6nO+HJvbvg3rneqFLpbULIzFljeRQOjikdS0aOc51EKeAHDIzzqermFlZScIoSxeFneacBSz3UgzN0Kt1ek6zDWx0pqxxPK+7uQvHbRLJJ0rgHU+vXxLFtOvA1aQQurt05qMJ8w3UUeGkSNKUphWFKVhvLuOFC8rrGg5s7BVHtNAGYkDieAHEnw7ar3kptjJHc3z+lezvIvDiIEJSEe4E+rFRF/vNFtSX+j7K5hHSxuJZjqyFyqMkAONcjKzEHOAFNdK2ZZJbwxwxjCRosaj9FQFH3UqbyW6YNLLK3uGcJfp9G9uP3tLf5muNbySCKPZsmMhEWRvWt5Iz12Xcnhc7VXuvM/tQRH/OuNb1rrtbYdy3cf7FzIMfGq9zxHPqjW4dDntcO8ZL/R+kRXzPMEVmY4VQWJPIADJJ9lRu6t75xZ20v04Y296Cq75WL9vNo7OL+1vpVthjmsbH5VvUF4fappQM3k5QzrNtBwQ94+pA3NbaPKQKO4EZbx15q5VhsrVYY0jQYRFCKO5VGB8BWVqAOeeVXafylnaL6UkhnfwihHDPrcjH1TVerXvLs3l/c3R/s8m2t/GOA4lYeBkNbFdFwyvlpz3ZhcRnzW47EPtNNd3aL9HppPYECj4sKzbwJrh6P888cPj8pIqHHsJrEnWvmP5uBV9sjkn4KKlbC36e/sIuYExuG9UCFl/fZKldLlqsl9diNUea2uP13Oq/0NH3D3CvKkaVzWEb5x7cUGY7fkJ67TkH6sbSFR7sitW7s45l0yIrr3MM+7uNbfk8/q+3Nr2bcpcygH62rh9mY+4V5NHoZlPNWK+4kf5Vt8KalGUGZHEk1KM0Vo7q9Hq83ubiAMMMqSEoRywwzxHHkSaj5N376P0JopR3SKVPwGPjVypVm7hemt+KJXq4jqKvhkUWRruL+0tGYd8J1j3cTXtptSN2CM3QseH9YBjUfWPEYq81qbUuo4k1SgEEhQMamZj6KqO0msu//wCd0+OaMsGnTx69PDjkkt1t347YNKHE0soGqRcaNI5LHg8F9ueVZtqo96WsoPnYFxLx0RQk9Zc9srDICdxycVo7vTrajX5uFDcXijxnwxjALju7eWeRq/Q7Tha3W4iJkgYag0UbOQO0lEGrIxggDII5VUt0LomuZ7eRcXEfFqarWH5lW3jYPcw2K9W2ghS4kVQetobTbx8PmAprxjjpFQOxlInmeYTRySSyebPMnUUOADp44EjYAwxBwFA7RVihuIJ7qeeGaOXWkSYRslRGHyCOY4vmtuWJXBVgGB5gjI4HI+NVbZvmZd0lX/Un59SubatVj6GBQ0iEP8hr0Byp1PLcSZyUGeIIwWcZzU9uNIqPPAIUhKiKXTC+uErJrVSmAMH5PiMYPA8c5qA2+I3nKRhprhlVGh1ZgVAxYNc8OCAknRka8AYOK29sf1HZ88duC80w6IysQsjyyfJKxxwUKD1QOCgADvryuxRayyGqrlOLUV8+xN7w73ramTTC86xKjStG8YVGkYpHHxOWkJHojjgjvFYpNo7QcIwS2ti+TFbXJdribSCzhipCxEKM8AxGeOKrWwdnCM2QaNEikMu0ykfonzeGNbaP14+VOfnE8yK09ib6QzynaFzJKsyB9MKKHiSAqcopB1a2IVi7AcVA4CnysZTr067ZL7Ybdlu4/wCrW56cEpKk7CNbdxjPS4yxBzldIOoDmKkbHcyJnE14fO5+wyKOhj7xBFxVR4nLHtNVC5nmZ1e5v5rOZ0EscFlC0yRRHgjXTLG2vJ+lpXgccjW9sneHaeCY3stpIpwejcwT+0HKK3gcUOeeoRqUehZ94NyrO8TS0SxuOKTQqI5o3HFWRlGcg8ePCpDd4zCBVueMyZRnAwJdPASAdmoYJHYSRVaO/wCzu0cVlK0qDLpNLFCyHHaCSxXPDWqsp76rd95SbuFy95B5pboc4hMdxJKexNZcBATjJ08j2cxHmjnGRnK8ZwXHdUab7aw/v4G/atYv9DXH95xiG3XtEt/z7jduB9xrodntPaSTT3EWxpCbgxkiW/tkwEQIvVxkHA4g5qE2/uVtPaMqOYrW0RUKhOmeVhqdpGJ0rgklzULoOUMIu8Nvro1Css6LP6Ft8j05bZNuG5oZYwT2qkzhceoYHsrT2bGu0dtTXBYaNnjzeOPt6ZsmWQjsGDpHfpHdx2N1tyrm3EKz3zNFF6MFvGIYycknpGGXfJOSOGT38akNu7kwzym4hd7W8/PwHBY9nSp6Mg4DORy7aYum5Sm1zPHQtQqteUTbZsrCaRT8qw6KIdpmk6qYHaRnP2a290toy3FsGnAEyPJDJp9EvFI0ZZe4Npzjsziqft65/pLbdtZr1obH+tz93TDhEp8RqU/aPca9IkNtDZAsDZWv0bLj4ydIGlPtZ/ur4qZ8qa6LzZz44OtzCx8Ssbp8UNQ1dFwyeaMdmzC4jHF2e6InY3Wmu3/vREPVGgBx9otVp8nsHS7Tlfst7ZV+3O+f4Yqqu6ozb6/zkksv7Tkj4VfvJHBlLyf87cso4fNhVYx7Mhqr62eNNFd3n9WO0kc6hvsv6L9ivaUrFNc49vf/AFHeWwuOSXKiJ/FjmLj4daP9mpHem36O6lHYx1/tDJ+OaxeX+zItba7Qde2uFOf0W/8A2qe81Jb3SCZba5Tis0KsD3ggOvwetDhk+W7HdFDiEM1Z7Fcr2vK9rozCPKhMdNfnPFbeJSo/vZCet7FGKm6g9mnF/dg9qQsPVgj7zSL+sV6/sPq2Un6fuTlZtwdpG02hJaE/I3StPEPozr/aKv1lGfYKw1Xd8bp7bze8ix0lvMrjPIg8wfAkAHwakcRqU6W+243QWctqXc6vvLuTaX51yIY5h6M8J0TKfrD0vtZ59lUu+2dPBLHZ3sskkUhPm9zEzRGQhc9DcFeT4zjB62K6Lu9byJAhmcyTOoeRierrYAlYxyVF5AAdmTk8arflevRDYAlGY9NFodcfJyKwdGPcDpK5HeO+uYsjzI6OubizFYbPjt10RIqLnOFHM97HmT4msG3whgcSCQrwOYY2kkVgQyMoUHiGAOTw4Vjury4ict0ImhJyDC2Jk4DOpG4OM5OVIPHlXsF7BfRvGkhORh1BaOZO/IOGU1k4afMzVbTWEYd0bK22pCyecBD0jSFIjFFdHWpSYTpGoC61Ok4yfEGpu/3AhluyTbQG2a3WHmUdOL9IVAXrMQUAbIxpNVddhm3jWMW8N3CpJXIFvepn0mjnTGpvraScDJqW2JvFLG/RQXBmbGfM9pfJXQ8IbjGmTt56uzLVoxlGS+6zNnGcHusGjtBrqzupYpJXWNpRKslrEJLu5MoYQQIjKQojWGTPgqntNWDYF1K0mHW/KleHnUMCImO9kwxY8uRrPdbZgvWiidns7yKTpY47pMZfQ8ZC8dMqlZGHUbPLlUXe2FtqaGSW5urrJLQWVxcJGg7pMzFIxzPXYeA4VPGSKlgs13ZRzaS6hihyjcmU96sOI7uB8DVUtNzrS7vNpwzQIdawzLJpHSIZUZX0Hs60er1k1g2LcLaJ0ENzJKqs2IYo47h0ydRV7nCxq2W5NqIzzNZ59oSJPMxtJ5FmjtlzbzxqQYmkZ1Z2ZGwdQBIAyCaipRi8Nk2nOOUmXTc/aUlxB8sAJ4pJIJcDAZ4m061HYGGlsdmrFTZFUiPb00cbGC1jR3kZ2WafmW4lmaNW62eGOIwBxrTl3g2q3LzKP7M0hHvKivfHr7kfAs7HQ814zAcTwHjXL532nL6e0RGO63tUHxck1HS7orNnzm6vLkHmstw2j9lcVB6mteZNaWx+RZt9PKJa7PiZLd45rpiVjiiZWAkY85dJwvE5weJ+NbHkx3WNjbtJM4ku7hulnkyD1jxCgjmBk+0nwqv2W7VpCpVLaIAjBygYkdxLZJFfK7vQpxgMtse+2meIZP6IOn3rS/tkM9Cb0c8dTZ8uMumOwI4Hz1PXgowP31XNs3HRwTP2rG5Hr0nHxxWzvUJVjTzq7hmVG1R+eRYkD8ACjQFSx+warO0NpNcWjh4+jdpkgKnVx1MhzhgCMhuRFbvDdTDw5pPfqYvENNNWQbW3Qltnf1a0j1fk4QT6wmT8c10/yY7PNvsy0Q51GPpGzz1SkyNn2vXLd5kLQdChw0zx26+uRwv3Zru1vEEUKowqgKB3ADA+6pcTliUYdkR4evuyn3ZlpSlZhold8oezPOtm3cQGWMLso73Qa1A9ZUD21Sd17vzvYFq/zoD0R48tB0D90qfdXVnUEEHkeB9Vcg8ltv0f9MbOIx0U7sgxjgcopHgRGh91NonyWRl2Yq+HPW4+hiFe14DXtdccweVA3/yW0LeTslieAnxB1r/74VPVC72wkwdIPSgdZx9g9b4E0jUJ8mV1W/sPoa58d9iaqN3ktOmtZ05no2I+so1D7qkI5AwDDkQCPUeIr6NMlFTi13FxbhJPsXfyfbT862baSk5bolRj+nH8m3xXPtrNvrsfz6xuYMAs8Z0Z/OL1o/3gPfVT8ilxphu7U87e5bSO6OTiuParH210euSaxsdOnlZRxnd+yN3bx3UE8lvclQsx9KN5YwEbpYm4ZOkcsHjX1tS4HAbTtcafRu7bUUXx1L8pF7cj2Vu2cIsdrXlpyjuMXsQ7MtwlA9oPDuSrLWTc3CzDNWpKdeUVy1a4RRJbTJfQHkrsqyjwWVeqfU4B7zWQ7Vtbv5C5To3P5G7TSSf0CeDetTS63Wj1mW2drSXmTDwjb9ZH6LD3Vo399JGhTadqk0P5+FOkjA73jPWQ+K1FYluuvs/7JPMdn/K/olZtlyrGYldbi3/4a+zLH/8AHL/aIe7iwFYoNnmZVgNuLSyiAHmqOGE8nMvM4Op4xhcBsEnOrurTsbJtHSbNuw8f5mZjLD6lb04/VxxWwu9AiIW9ie1Y8A569ux/RkXgPtAUzxLMcqef1F+HXnma/gn40CgKoAUcAAAAB4Acq+q+YpAwDKQynkykEH1EV9VUfqW/yFKUrw9FKhZ95Iyxjt1a5kHNYcaFP6ch6g9WSfCsf9G3Vz+MzdEh/I2jEEjukmPWPjpAFT5Mby2Ic/lHc29obdhgbQWLy9kMQMkp+yvEes4rVIvbj6NnH4aZbkj+CP8AeNei5tLA9FEg6RuPRQJrmY9744/acgDvr70XVx6RFpGexMPcH1txSP2Bj41NJLovcg231fsYha2ezz0jsOlb8pKxkuHPcmct7FGKq21V6WeFtLqst502JFCn5OHq8ATwOknjg+FSV1s6OC9AQHJtsl2YvIx6TGWZiSTWC9SdcMVSdUYOAoMcoI7VySrHBIxwyCa6LhejXh/aG28/on/Rz/E9W/E8BJJL9WiU2RbmfaljH82MyXL+ARNKfvuK7OK5v5LLNZ3k2gudLxCBAwwylXYy57uOkew91dIqOsnz3NnulhyVJHtKUqsWAa5aR5nvR3Je2vfwMi/5/I4+1XUq5n5YR5vLs2/HDoLlUc90cnpfBT76ANDa1v0U8qdzn3HiPgRWrVg35t9Nzq+moPtHVPwAqv11mmnz1Rl6HMXx5bJL1FfEsYdSrcQwKkeB4GvuvKe1lYFJ4Inddz0Ajb0oWaE/YPV/dK1LVEwDoryQdk6LKPrx9R8ewrUvSaPgx22+vkNu+PPfcxbjXHm+2njPBbu3yPGSLj/CrV1yuG7dufNZ7K87IJ1DH+7fg/wruRFc9rYcl8l8zd0k+elexzjywQGE2W0FHG3mEcn6mTgc+3I+3UsR7u/sqW322aLqwuoiM6oXI4fOQa0P7Siqbuj5O7a5tLee4murgywpJpkuGEallBwoTB4cuJPKsy/T+I1uaVN/hp7ZJfzhM41rn6wz99Za2IfJ3sxRgWcR8W1MfeTURvNuCFj1WL3Eekqz20Vw6pMgI1LGWJ6N8ZxjgeR55pL0XZjlre6NDaG6sTuZYi1tP+dhOnP109Fx6x7a1X2ldWoK3kIuYeRnt1ycd8sPZ4leFfd7uu8AhuLK6vFtZGAeKT5R4WfAVisik6Q/VdTxGc5wDW/Yz3EcgjuOjcNnRLEdB4KSekjY5zw5oTz5ClzqnFb7/XcZXZGe8dvrsQ1jsi3mBm2Zc9Ax4kRHXET3SQt6J9WKznb1za8Ly3LIP/6LXLp9uP0l+Nbu092YJm6RdUE/MTQEI+f0+xx3gj21pm9vbPPTRi7hH5W3GJwP7yM8G+zUMqXr+fX3JtOHp+XT2M67wPcficLSqfy0uYoB6sjU/qUe2vRu8Z+N7M0/b0SZitx4aVOp8d7k1E7A3h6O3tLaKJ5rjoE4ehGuEDHU7dwYEhQedSn9CTXHG8nyOfQWxaOH1O3pye8Dwoa5fRf7BPm9X/oyy7chh+Qt0M0i8BDbKMJ9duCR+0+yvnzC6uONxL0EZ5w2x6xH6cxGfYgHrqXs7SOFAkSLGg5KihR7h2+NZqVz4+H3GcuevsauztmxWy6YY1jXtxzJ72Y8WPiSa2qUqDeepPGOhUN5Hdb0GNQ7+bcAzaR/anJJwa0/6Leb8Zl1KfyUWUj9TEdZ/HJA8K3N5LpIbwPIwRBbcWY8OMpxWzs/Y15tBcQRmCJuBuLhSp0nmYY/SJ7iwUdtddw62qGji7H32+fY5TiFds9XJVrtv8kW/wAkKAWDBQAgubkIByCCZsAeHCrvUZu3sdLG2it48lY1C5PNjzZj4kkn21J1nSeXkvJYQpSleHoqpeVTZPney7pAMsqdKvfqjIfh6wpHtq218TRhgVIyCCCO8EYNAHObq6882ZY3Q5mNVbHHjp0sM+DoRUHUhuHbkbLvLI5LWdxMgzz0h+lU+3J99R1dDwufNTy9mYXEYYtz3R7Xle0rSKBEbwYjEU/5mQE/q5Pk39nWB9lS5rDeWwljeM8nUr7xj/31Vq7CuDJBGW9IDQ310Oh/ippK+7Y1339vpDXvWn229/pmPeez6a1mTt0ah9ZesPu+NdM3D2t55s+1mzktGFb66dR/ip99UatvyKXXRreWJPG3m1pn83J/9qM/WFZfFa/vRn8jS4ZPaUPmdF2jAZIpUVtLPG6BsZwWUgHHbjNY9kbPW2gigQ5WKNYwTzIQAZPr51uVo7V2xb2i6riaOIf3jhSfqjmT4AVkGob1am1NpRWsTTTyLHGo4s3LwA7yewDiaol95QpbjK7PiwnLzm5Vgp8YYxhm9bYHhUBNZNPIJbqV7mRfR6TAiT9XGOqvr4mrdGjtt3Swu7K12rrq2e7Nu93ivNoa8t5vZux0IgK3DxYwOkf5oPFsAA8cVp2WyIYSWROsRgszM7Y7tTEnHhW9mlbdOjqqXTL7sxrtVZY+uF2NVNryWLAyFpLQnBJy0kGe3PN4/Xkr8Kt0UgYBlIZSAQQcgg8QRjsrnO1d4VYm3tgJ5nBU44xIDwJc8seHvqX8l+pLeaFm1dBcPEDxxgKpOM9mcn21y/GNJVCXiVdPPtk6XhOqtkvDs6+Xcl9pfj1n9S5/hjqaqF2l+PWf1Ln+GOpqsWXRfl+7NiPV/XkhSlKgTFKUr0Clb7jL3H/T5P4zXcYPRX1D7q4dvt6dx/0+T+M13G39Bfqj7q1tP+HEyNR+JIyUpSnCRSlKAFKUoA5/smDzfbt/EfQvLeK4UdmqPMcgH7RJ9Yqu3EWhmQ81Yr7jj/Kr5t3d+WW/sbuJkAg6VJQxYF4pFAAXCnJDDOCRWltjdGSWZ5EaMKxzhiwOcceQ7/vrS4bqI1Sam8JmfxCiVkU4rLKZSrP+BE/04ve/8tPwIn+nF73/AJa1/tun/wAjM+yXf4lYqMsPk7iePsbTOv2urJj7S5+0KvX4ET/Ti97/AMtadz5P7gyxSK8PV1q2S+TGw5DCc9SqffS7NZQ8NS6MnDS3bpx6/wDpCVT9qbWubHaD3FmoLLEkcuoak+UOFDDI44C+rhXV/wACJ/pxe9v5a0pfJtKYpIw8fymrUxLFix+cer4D3DupOquouhy86G6aq6qXNyspkl9tm7Hy975uh5pAqhvemP4jXlluvAja3DTydrztrOfbwroP4ET/AE4ve38tfLbk3GDhoie4s4HtOg/dUKvsVe+U36krHrLNsYRWhWK5uUiXU7Ki97EAfGpaXcLaUhwZ7aFP7rpHkP2nQAewV9W3ksKNqLRyyfTmd5Gz4alwPYKd/wAhW9otfMV9hsXxZ+X8lTO22l/FYWlB/KP8lF68txb2CsbbEkn/ABqcsv5mEaI/tH0m+FdE/Amf6cXvf+Wn4ET/AE4ve/8ALR49EvxJ59PL2/k98G6PwQx6+fv/AAVGxs44V0xIqL3KMe/vPrr58m46l4T23kvwC1cRuTP9OL3v/LTdjcia1hZHeMs0ssh0liOuxK81HHGKy+M2QtpjGrffojS4RCddrlbtt1ZB7S/HrP6lz/DHU1Wzd7nzPc28oePTGsoYEtkmQKFx1cfNPbUh+Dsn0k/e/wBK5yVFmFsdBG+vL3IalTP4OyfST4/6U/B2T6SfH/SoeBZ2JePX3IalTP4OyfST4/6U/B2T6SfH/SvfAs7B49fc5jvr6dx/0+T+M13G39Bfqj7q53vFuBcXDSlJIhrtXgGpnHXZiQThT1ePr8K6LEuFA7gB8K06YuMEmZl0lKbaPulKUwWKUpQApSlAClKUAKUpQArzFe0oAUpSgBTFKUAeYpivaUAKUpQApSlAClKUAKUpQApSlAClKUAKUpQApSlAClKUAKUpQApSlAClKUAKUpQApSlAClKUAKUpQApSlAClKUAKUpQApSlAClKUAKUpQApSlAH/2Q=="/>
          <p:cNvSpPr>
            <a:spLocks noChangeAspect="1" noChangeArrowheads="1"/>
          </p:cNvSpPr>
          <p:nvPr/>
        </p:nvSpPr>
        <p:spPr bwMode="auto">
          <a:xfrm>
            <a:off x="307975" y="-1333500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" name="AutoShape 6" descr="data:image/jpeg;base64,/9j/4AAQSkZJRgABAQAAAQABAAD/2wCEAAkGBxQQEhQUExQWFRQXFxgVGBcUFBcYFRgVGBcZGBUbFRwYHCkiHRslHRYZITEhJSkrLi4uFx8zODMsNyotLiwBCgoKDg0OGxAQGzAkICUvLCwsLTAvNDQvLjAuLCwsLCwsLCwsLCw0LCwsLCwsLCwsLCwsLCwsLCwsLCwsLCwsLP/AABEIAOEA4QMBIgACEQEDEQH/xAAcAAEAAgMBAQEAAAAAAAAAAAAABQYDBAcBAgj/xABMEAACAQMBBAUHBgoIBgMBAAABAgMABBESBQYhMRMiQVFhBxQycYGRoSNCUnKCsRY0Q1Nic5KistIVJDNjtMHR01RVdZOU8IPh4kT/xAAaAQACAwEBAAAAAAAAAAAAAAAAAwIEBQYB/8QAMxEAAgIBAgQEAwgCAwEAAAAAAAECAxEEIQUSMVETQWGRMoHwFCIzcbHB0eFSoRUj8Qb/2gAMAwEAAhEDEQA/AO40pSgBSlKAFKUoAUpSgBSlKAFKUoAUpSgBSlKAFKUoAUpSgBSlKAFKUoAUpSgBSlKAFKUoAUpSgBSlKAFKUoAUpSgBSvK157oL4mhLJGUlFZZsZrFJcKO2o6W4Zu33Vipih3ESv7Eg18Oyvnz/AMK0aVLkQt2z7m+L8d1ZEu1PhUZSvHBArpE0rg8jX1UKjkcq24b36XvqLgx0b0+pv0r5Vs8q+qgPFKUoAUpSgBSlKAFKUoAUpSgBSlKAFKUoAUpXhagD2vK+ekHePfWveT4GBzNepZISmorJ8XV12D31o0pTksFOU3J5YpVb3w2hPE1skEywdK8geR4hKFSOFpSdORn0Ow18bN2btK4jWRNpQ6WAI1WCg4IyM/KdxBqMpqPUlGpyWUWelQP4PbV/5lB/4I/3Kfg/tX/mUH/gD/cqPjR7kvAkT1Kgvwe2r/zKD/wV/wByoHbk20LaG7kXaMEjWq6nQWIXjpVguouRnDqe30hXqtiw8CRe6V4p4D1D7q9pgkywTFahtpb9wwSODpWGNjHJNI+F6YDLRwoqlpXXIzjAGcZzkCRuJljUuxwqjJP+nj3DtPDnVH3t8nZvWTTOIo9ckxRoyzo85DTKpDBSC3WwQSCzcSMAKs2Rb0q5pYfQ0NseWtlkItoUkiHz5NaFu/ABOB4n3VMWHlps2RDLHLG59IKutVPeCMEj2Z8KpW3vJFOgBtZRMMcVlIjcH9EgaSPDIPrqh7U2VNaydHcRNE+MgOB1hyyhGQRkHiKrc0luayqonhLZn6x2PtaG7iWaCQSRtyZe/tBB4gjtB4it0V+cPI9vDJa38cQBMNy3RupPJ8HQ4HYew949lfo+mRllZKdtTrlys9pSlSFilKUAKUpQApSvDQB7WGa4C86w3V1jgOdaBOanGOepXsuxsjYkvCeXCsDOTzNfNKZhIruTfU9zSvKV6RFKUoAgduD+vbL/AF83+Gkqbkv7WyaK1XRE0meijSMhM5A46F0oCzADOMk4HGoTbf49sv8AXzf4aSoLe6V3v5VnyqqvRwLp0rJGyJI7K/z3DqwwDldPLtNayHPNIu1SxDJDubm5AM13PqUv1dWjop9el8dHpLBCpCocjnz7LDvfPI88ctteMNMUZQKx0K2dRMqA4kEiMvA8gv6QqN2FsRryWeOO5MBhWPQmhZA5k1FpJAx1MMjHAjiDx41K7a3MkhSWVLtY4o4VbrRAktDCqddmbAQiMZAGePOvZOpTSfkSXO0SG6W8uiE+e3GS1y0EMjoFMg0pnIQYwHZk1YA4AZzzz+UiwjXZ20JVjUSvbsrOFAZgOQY9uKoDIvRCQHomfRINeXVWLLKVWMnHWYcVXBY+NXne+5kl2DPJMnRyvaa3TBGl2UFhg8Rg9hpNtXJJNeZKEuZE7HyHqH3V7Xich6h91e1eM9kBtGUz30NuMaIYzeODyMgbo7VW8A+p/Wg7q27ISwELPP03SMoRiiq/SFXZ1wgxowuRniOIJPOtOxcLtW6VvSltLZ08VjklSQDvILqfaK2oLRpLlppHV0j6tuqNkLqXEzSd8ucr4LnkSaq2ZyaenSUFg+o9pS9OI3t2WJiypNrU6nUEkOg4opAOlieOOOMjNf8AK3s1riwxHGZJFmjICpqfTx1YxxA5Zq51o7a2mLaPUVLuzLHHGPSklb0VX3Ek9gUnspZZ6bs4ZuJs+UbVtY2R43V+lYOhUhFVmzgjkeWe81+kILzsb31T9h7Kma6lvbpI0laNYI443MmiJWLMWfABZmI4AYAWrFViutKODP1WqlZbzE2DXtRtrc44HlUiDXjWCUJqSPaUpXhMUpSgBWvdz6R4msxNRVxJqY1KKyKtnyrYxk15SlOKYpUPvXvJDs2AzTHwRAcNI/0V+8nsFViz3m2jIiTTJZ2MT8Y1ujM0rrw4hU4gYPMgeqoSnGPUnCqU/hRf6VQJPKO0L6JbXpR+dtJQyEeCyKrA+B99Xq1uVlRXU5VgGB4ciO3HDI5Y8KI2Rl8LPZ0zh8SwZaUpUxZA7b/Htl/r5v8ADSV55QZLYvbrLNKkq63SO3TXI6MAr8CCE5ABzjHEDnXu2/x7Zf6+b/DSVX/KDtOM3w+b5sNDuiku5dVkZXxwECIyOxPaw4jBzXnHNiLdX4ZMbJ2nYWo6WO1MMmNBdgnTOpKnryayWyQOBOcipveDadqyiC4QukqhimOBXIIyMjPLiK5bexP5vDczKAJneWNIpCzdClq/X1YADasEDj6WazbVu7mSW2F8giZY7NldDlSrTqsrtpxhzq06eQDNxOag6620/wAxmZEyzWEVzDIHntoo5BIFkiLw6lzjRICxhUgkHPDGRwzVt8pDA7JvSDkGBiCORHZXM9qJJGXs7jCSqw5MZI5YycjpdIDJE2sITkY1AZ773vRfrcbAnkRejDWrDRw6jL1WTh9FlK+yo2xWYtM9g35lhTkPUPur2vE5D1D7q+Z5lRWd2CqoLMzHAAHEknu4VdM99SL2/sh5jFNA4iuYCTGxGUZWGHilHMxsAOXEEZHKq5cxwq5mu9kyrLqGuS2HTxO30vkmDHPA4dc4PGp3YF7JtL5dVaKxXJTOVluiOR70hBHLm3gMgxm7Si3WGfp0xfReeTxSPhlkcdJ06knAQK6owOF4LjjwKLMMvaeMlszdi3sMuRDZ3kjfpwdCufFpWAFV9zdXNy7iSJZYAxeU5ezsExlkBOOluWHBm4aVJ5Zq1R28u0c6Jlis8lS8MivPNgkMFdCViThzBLnPzK07W1S9mFnbIqbLtGAlKejPcKciFe9FOGc5Oo4B7aXFeY+b8iW2dfMYYGnMavMOrp1hHOMrp6RQVJXB0NxHEccZqQrf2ns6O5ieGZA8bjDKeRH+vcezFUY7QfZMq2947PbOdNtdNknPZDcEfPAB0v8AOA48asRlnYo2VY3Raa3rGb5pqjzeUGzQkHp8gkH+qzYyPs1ntt/7A4PnHR/rY5I/iy4FTlHbcXBtPKL/AErR2btaG4UNDLHKD2xurj901ug1XLx7SvM0oAw3b4U1FVv7QPAVoU2C2KdzzLAqrbxb0ukws7GLzi9Yaip/soVPz5znsyDp8R3jO3vttxrK1ZoxqnkZYYF+lNJwXn3cT7KikaPYFp0SES38/wArNI3EtI2dTv8Aog5Cr28T3moXWquOWM01DtfQ+J9g21iwutqTNfXmMpG2DFGf7mLkoyB1m7s4zVR3g2y97MZX4cAqqDlUUcgPvJrQuJ2kYu7FnY5ZjzJ8ax1z+o1crduiOi0+ljVv5mTZtrJdyvFAUBQBpHkzpQN6IAHFiceArqm41vFFaLHC7PodxJrADiYsWkDKOXE8B3YIJ51yzd3aQsLqR5P7CcKHfGeidPQLduk5I9tWLbm0f6PvopFUSLeL5vLAHVDI44QyZPo8SFLd1aei5IJcvmihr4Ssg23un0Oo15VU8ns1wI7mC5OWt7gxKdZfCFEkVNbcW06sajx5Va601uYklh4IHbf49sv9fN/hpKnId2IEup7rBMkyhHViDHjCqxVSOBZUQHv0DxzC7ybMnme2ltniSSCR3HTK7IdUZTGEIPzj21j1bZ/P7P8A+xP/AD1WurlL4SzVZFRw2WDbe7VteJGk0eVjOUCkoAMaSvVI6hBwV5EV8ba3WtrySGSZCTCeqFYqpGpWCuBwZQyKQDyIqC1bZ/P7P/7E/wDuU1bZ/P7P/wCxP/uVXVFqG+LDuWjaGyIZxIHjUmWMws4UdJ0Zz1dWM4BOQOw8arG9+yUs9h3UCFmVIH6znLszHUzMQBxJJNEbbGRmewxnjiCfOO3HXr733sry9ieCCS3jhkjKSdKkjSZPahU4HDHMGvY02J7h4sO5NpyHqH3VBbxQi6ntLJv7OZnlmH0obdQ2g+DSPGCO0ZqeUcB6h91Uba23HXbMIWJpYLaBkuOjXWw87ICDSOJ6yR8uwk1ek9irUszOoCFQukABcaQoGABywAOQriG++x12as6W0ucWwSdpgXkCtKTawxHIAGlSMY4JEDjJrqe490ZLUKzFjFLPb6iSWKwTvEhYk5LaFUknmc1xTei4adVLsT55fSyHPMRrKttAvDsVVb31Wm8I1NLDms/LL9lk6FszcaaKzgW1uDBJKgF2300kGWZB82VPRRuwE5zwNXzY2y4rSFIIVCRxjSoHxJPaSeJPaTW4BX1UksbCZScm5Pqzw1F7Ts7e/hlgk0TRnquoYEqezkeqw5g8wagd9J3up4tmwsydMDLcyIcNHarw0g9jSN1R4A1ZNj7IhtI1igiWKNRwVRj2k8yfE8TXpE489pLs+48zuGLAgtbSn8tEOYY/nEGAfDjW0Rnnx9dXrykbLWe01ZVJIpIpI3bhhg4BUeLKWX1sKo1dFw6121tS3wYWvqVdmY+ZH3dnAuqVlVNIJMi/JuB29ZMN8a+d3d/b62PTMJJtngjV5w2q4EecF429Igc8NnOOfaNTelek83hPoyzqHHeqgtg+BIFb+3GAtpyRwEUnD7BrzUaeFrltjB7RfKpR88/odW/C6y/4iP8AaFK/Ln4HXf0DSud2Nzc/WO0eyoa52rFHIsRcGVuUaZeTuzoTJA7yeAqK3m2u93dPYW8hhSGMS3lwuNaIRlYos8nYHOrsHjVOtNtJaSywRYtlfSycRrlGDrZ5WGp5C3pcexeyrdFUrNlt6voUr+WDbfsupY9sRdPt7Z8DHK28Ut0VHLWeqhPqIBql7z3nT3c79hkYD6qnSvwUVad0rQreXF42SI7MrqPHrFy3P1CqHnPE8zxrI4xF1z8PJscIanDnXY8r5kcKCx4AAk+oc6+q+Jog6sp5MCp9RGKxY4zubD6bGazsrqRElFn0sT4IVpEyyn0dankh4Z8DU9tbd4pZXUsrdLdtGZWlx6Ji+UVIR81F08O+vvcjeLXps5FImiiGGHFZI1wqt4NjGQas+0WAhlLeiI5CfUEJPwrahFQ+BbFBrnTcmTe71ys1vFOqhenRJmx2u6LqJ8eGPsipGqduvem02HDMw4x2pkAPb6TIPbw99Zl3vK2sjyxhLqN/NxCGJWS4ZQ0YjJGSpDKx4cBqzyydPmS6nO+HJvbvg3rneqFLpbULIzFljeRQOjikdS0aOc51EKeAHDIzzqermFlZScIoSxeFneacBSz3UgzN0Kt1ek6zDWx0pqxxPK+7uQvHbRLJJ0rgHU+vXxLFtOvA1aQQurt05qMJ8w3UUeGkSNKUphWFKVhvLuOFC8rrGg5s7BVHtNAGYkDieAHEnw7ar3kptjJHc3z+lezvIvDiIEJSEe4E+rFRF/vNFtSX+j7K5hHSxuJZjqyFyqMkAONcjKzEHOAFNdK2ZZJbwxwxjCRosaj9FQFH3UqbyW6YNLLK3uGcJfp9G9uP3tLf5muNbySCKPZsmMhEWRvWt5Iz12Xcnhc7VXuvM/tQRH/OuNb1rrtbYdy3cf7FzIMfGq9zxHPqjW4dDntcO8ZL/R+kRXzPMEVmY4VQWJPIADJJ9lRu6t75xZ20v04Y296Cq75WL9vNo7OL+1vpVthjmsbH5VvUF4fappQM3k5QzrNtBwQ94+pA3NbaPKQKO4EZbx15q5VhsrVYY0jQYRFCKO5VGB8BWVqAOeeVXafylnaL6UkhnfwihHDPrcjH1TVerXvLs3l/c3R/s8m2t/GOA4lYeBkNbFdFwyvlpz3ZhcRnzW47EPtNNd3aL9HppPYECj4sKzbwJrh6P888cPj8pIqHHsJrEnWvmP5uBV9sjkn4KKlbC36e/sIuYExuG9UCFl/fZKldLlqsl9diNUea2uP13Oq/0NH3D3CvKkaVzWEb5x7cUGY7fkJ67TkH6sbSFR7sitW7s45l0yIrr3MM+7uNbfk8/q+3Nr2bcpcygH62rh9mY+4V5NHoZlPNWK+4kf5Vt8KalGUGZHEk1KM0Vo7q9Hq83ubiAMMMqSEoRywwzxHHkSaj5N376P0JopR3SKVPwGPjVypVm7hemt+KJXq4jqKvhkUWRruL+0tGYd8J1j3cTXtptSN2CM3QseH9YBjUfWPEYq81qbUuo4k1SgEEhQMamZj6KqO0msu//wCd0+OaMsGnTx69PDjkkt1t347YNKHE0soGqRcaNI5LHg8F9ueVZtqo96WsoPnYFxLx0RQk9Zc9srDICdxycVo7vTrajX5uFDcXijxnwxjALju7eWeRq/Q7Tha3W4iJkgYag0UbOQO0lEGrIxggDII5VUt0LomuZ7eRcXEfFqarWH5lW3jYPcw2K9W2ghS4kVQetobTbx8PmAprxjjpFQOxlInmeYTRySSyebPMnUUOADp44EjYAwxBwFA7RVihuIJ7qeeGaOXWkSYRslRGHyCOY4vmtuWJXBVgGB5gjI4HI+NVbZvmZd0lX/Un59SubatVj6GBQ0iEP8hr0Byp1PLcSZyUGeIIwWcZzU9uNIqPPAIUhKiKXTC+uErJrVSmAMH5PiMYPA8c5qA2+I3nKRhprhlVGh1ZgVAxYNc8OCAknRka8AYOK29sf1HZ88duC80w6IysQsjyyfJKxxwUKD1QOCgADvryuxRayyGqrlOLUV8+xN7w73ramTTC86xKjStG8YVGkYpHHxOWkJHojjgjvFYpNo7QcIwS2ti+TFbXJdribSCzhipCxEKM8AxGeOKrWwdnCM2QaNEikMu0ykfonzeGNbaP14+VOfnE8yK09ib6QzynaFzJKsyB9MKKHiSAqcopB1a2IVi7AcVA4CnysZTr067ZL7Ybdlu4/wCrW56cEpKk7CNbdxjPS4yxBzldIOoDmKkbHcyJnE14fO5+wyKOhj7xBFxVR4nLHtNVC5nmZ1e5v5rOZ0EscFlC0yRRHgjXTLG2vJ+lpXgccjW9sneHaeCY3stpIpwejcwT+0HKK3gcUOeeoRqUehZ94NyrO8TS0SxuOKTQqI5o3HFWRlGcg8ePCpDd4zCBVueMyZRnAwJdPASAdmoYJHYSRVaO/wCzu0cVlK0qDLpNLFCyHHaCSxXPDWqsp76rd95SbuFy95B5pboc4hMdxJKexNZcBATjJ08j2cxHmjnGRnK8ZwXHdUab7aw/v4G/atYv9DXH95xiG3XtEt/z7jduB9xrodntPaSTT3EWxpCbgxkiW/tkwEQIvVxkHA4g5qE2/uVtPaMqOYrW0RUKhOmeVhqdpGJ0rgklzULoOUMIu8Nvro1Css6LP6Ft8j05bZNuG5oZYwT2qkzhceoYHsrT2bGu0dtTXBYaNnjzeOPt6ZsmWQjsGDpHfpHdx2N1tyrm3EKz3zNFF6MFvGIYycknpGGXfJOSOGT38akNu7kwzym4hd7W8/PwHBY9nSp6Mg4DORy7aYum5Sm1zPHQtQqteUTbZsrCaRT8qw6KIdpmk6qYHaRnP2a290toy3FsGnAEyPJDJp9EvFI0ZZe4Npzjsziqft65/pLbdtZr1obH+tz93TDhEp8RqU/aPca9IkNtDZAsDZWv0bLj4ydIGlPtZ/ur4qZ8qa6LzZz44OtzCx8Ssbp8UNQ1dFwyeaMdmzC4jHF2e6InY3Wmu3/vREPVGgBx9otVp8nsHS7Tlfst7ZV+3O+f4Yqqu6ozb6/zkksv7Tkj4VfvJHBlLyf87cso4fNhVYx7Mhqr62eNNFd3n9WO0kc6hvsv6L9ivaUrFNc49vf/AFHeWwuOSXKiJ/FjmLj4daP9mpHem36O6lHYx1/tDJ+OaxeX+zItba7Qde2uFOf0W/8A2qe81Jb3SCZba5Tis0KsD3ggOvwetDhk+W7HdFDiEM1Z7Fcr2vK9rozCPKhMdNfnPFbeJSo/vZCet7FGKm6g9mnF/dg9qQsPVgj7zSL+sV6/sPq2Un6fuTlZtwdpG02hJaE/I3StPEPozr/aKv1lGfYKw1Xd8bp7bze8ix0lvMrjPIg8wfAkAHwakcRqU6W+243QWctqXc6vvLuTaX51yIY5h6M8J0TKfrD0vtZ59lUu+2dPBLHZ3sskkUhPm9zEzRGQhc9DcFeT4zjB62K6Lu9byJAhmcyTOoeRierrYAlYxyVF5AAdmTk8arflevRDYAlGY9NFodcfJyKwdGPcDpK5HeO+uYsjzI6OubizFYbPjt10RIqLnOFHM97HmT4msG3whgcSCQrwOYY2kkVgQyMoUHiGAOTw4Vjury4ict0ImhJyDC2Jk4DOpG4OM5OVIPHlXsF7BfRvGkhORh1BaOZO/IOGU1k4afMzVbTWEYd0bK22pCyecBD0jSFIjFFdHWpSYTpGoC61Ok4yfEGpu/3AhluyTbQG2a3WHmUdOL9IVAXrMQUAbIxpNVddhm3jWMW8N3CpJXIFvepn0mjnTGpvraScDJqW2JvFLG/RQXBmbGfM9pfJXQ8IbjGmTt56uzLVoxlGS+6zNnGcHusGjtBrqzupYpJXWNpRKslrEJLu5MoYQQIjKQojWGTPgqntNWDYF1K0mHW/KleHnUMCImO9kwxY8uRrPdbZgvWiidns7yKTpY47pMZfQ8ZC8dMqlZGHUbPLlUXe2FtqaGSW5urrJLQWVxcJGg7pMzFIxzPXYeA4VPGSKlgs13ZRzaS6hihyjcmU96sOI7uB8DVUtNzrS7vNpwzQIdawzLJpHSIZUZX0Hs60er1k1g2LcLaJ0ENzJKqs2IYo47h0ydRV7nCxq2W5NqIzzNZ59oSJPMxtJ5FmjtlzbzxqQYmkZ1Z2ZGwdQBIAyCaipRi8Nk2nOOUmXTc/aUlxB8sAJ4pJIJcDAZ4m061HYGGlsdmrFTZFUiPb00cbGC1jR3kZ2WafmW4lmaNW62eGOIwBxrTl3g2q3LzKP7M0hHvKivfHr7kfAs7HQ814zAcTwHjXL532nL6e0RGO63tUHxck1HS7orNnzm6vLkHmstw2j9lcVB6mteZNaWx+RZt9PKJa7PiZLd45rpiVjiiZWAkY85dJwvE5weJ+NbHkx3WNjbtJM4ku7hulnkyD1jxCgjmBk+0nwqv2W7VpCpVLaIAjBygYkdxLZJFfK7vQpxgMtse+2meIZP6IOn3rS/tkM9Cb0c8dTZ8uMumOwI4Hz1PXgowP31XNs3HRwTP2rG5Hr0nHxxWzvUJVjTzq7hmVG1R+eRYkD8ACjQFSx+warO0NpNcWjh4+jdpkgKnVx1MhzhgCMhuRFbvDdTDw5pPfqYvENNNWQbW3Qltnf1a0j1fk4QT6wmT8c10/yY7PNvsy0Q51GPpGzz1SkyNn2vXLd5kLQdChw0zx26+uRwv3Zru1vEEUKowqgKB3ADA+6pcTliUYdkR4evuyn3ZlpSlZhold8oezPOtm3cQGWMLso73Qa1A9ZUD21Sd17vzvYFq/zoD0R48tB0D90qfdXVnUEEHkeB9Vcg8ltv0f9MbOIx0U7sgxjgcopHgRGh91NonyWRl2Yq+HPW4+hiFe14DXtdccweVA3/yW0LeTslieAnxB1r/74VPVC72wkwdIPSgdZx9g9b4E0jUJ8mV1W/sPoa58d9iaqN3ktOmtZ05no2I+so1D7qkI5AwDDkQCPUeIr6NMlFTi13FxbhJPsXfyfbT862baSk5bolRj+nH8m3xXPtrNvrsfz6xuYMAs8Z0Z/OL1o/3gPfVT8ilxphu7U87e5bSO6OTiuParH210euSaxsdOnlZRxnd+yN3bx3UE8lvclQsx9KN5YwEbpYm4ZOkcsHjX1tS4HAbTtcafRu7bUUXx1L8pF7cj2Vu2cIsdrXlpyjuMXsQ7MtwlA9oPDuSrLWTc3CzDNWpKdeUVy1a4RRJbTJfQHkrsqyjwWVeqfU4B7zWQ7Vtbv5C5To3P5G7TSSf0CeDetTS63Wj1mW2drSXmTDwjb9ZH6LD3Vo399JGhTadqk0P5+FOkjA73jPWQ+K1FYluuvs/7JPMdn/K/olZtlyrGYldbi3/4a+zLH/8AHL/aIe7iwFYoNnmZVgNuLSyiAHmqOGE8nMvM4Op4xhcBsEnOrurTsbJtHSbNuw8f5mZjLD6lb04/VxxWwu9AiIW9ie1Y8A569ux/RkXgPtAUzxLMcqef1F+HXnma/gn40CgKoAUcAAAAB4Acq+q+YpAwDKQynkykEH1EV9VUfqW/yFKUrw9FKhZ95Iyxjt1a5kHNYcaFP6ch6g9WSfCsf9G3Vz+MzdEh/I2jEEjukmPWPjpAFT5Mby2Ic/lHc29obdhgbQWLy9kMQMkp+yvEes4rVIvbj6NnH4aZbkj+CP8AeNei5tLA9FEg6RuPRQJrmY9744/acgDvr70XVx6RFpGexMPcH1txSP2Bj41NJLovcg231fsYha2ezz0jsOlb8pKxkuHPcmct7FGKq21V6WeFtLqst502JFCn5OHq8ATwOknjg+FSV1s6OC9AQHJtsl2YvIx6TGWZiSTWC9SdcMVSdUYOAoMcoI7VySrHBIxwyCa6LhejXh/aG28/on/Rz/E9W/E8BJJL9WiU2RbmfaljH82MyXL+ARNKfvuK7OK5v5LLNZ3k2gudLxCBAwwylXYy57uOkew91dIqOsnz3NnulhyVJHtKUqsWAa5aR5nvR3Je2vfwMi/5/I4+1XUq5n5YR5vLs2/HDoLlUc90cnpfBT76ANDa1v0U8qdzn3HiPgRWrVg35t9Nzq+moPtHVPwAqv11mmnz1Rl6HMXx5bJL1FfEsYdSrcQwKkeB4GvuvKe1lYFJ4Inddz0Ajb0oWaE/YPV/dK1LVEwDoryQdk6LKPrx9R8ewrUvSaPgx22+vkNu+PPfcxbjXHm+2njPBbu3yPGSLj/CrV1yuG7dufNZ7K87IJ1DH+7fg/wruRFc9rYcl8l8zd0k+elexzjywQGE2W0FHG3mEcn6mTgc+3I+3UsR7u/sqW322aLqwuoiM6oXI4fOQa0P7Siqbuj5O7a5tLee4murgywpJpkuGEallBwoTB4cuJPKsy/T+I1uaVN/hp7ZJfzhM41rn6wz99Za2IfJ3sxRgWcR8W1MfeTURvNuCFj1WL3Eekqz20Vw6pMgI1LGWJ6N8ZxjgeR55pL0XZjlre6NDaG6sTuZYi1tP+dhOnP109Fx6x7a1X2ldWoK3kIuYeRnt1ycd8sPZ4leFfd7uu8AhuLK6vFtZGAeKT5R4WfAVisik6Q/VdTxGc5wDW/Yz3EcgjuOjcNnRLEdB4KSekjY5zw5oTz5ClzqnFb7/XcZXZGe8dvrsQ1jsi3mBm2Zc9Ax4kRHXET3SQt6J9WKznb1za8Ly3LIP/6LXLp9uP0l+Nbu092YJm6RdUE/MTQEI+f0+xx3gj21pm9vbPPTRi7hH5W3GJwP7yM8G+zUMqXr+fX3JtOHp+XT2M67wPcficLSqfy0uYoB6sjU/qUe2vRu8Z+N7M0/b0SZitx4aVOp8d7k1E7A3h6O3tLaKJ5rjoE4ehGuEDHU7dwYEhQedSn9CTXHG8nyOfQWxaOH1O3pye8Dwoa5fRf7BPm9X/oyy7chh+Qt0M0i8BDbKMJ9duCR+0+yvnzC6uONxL0EZ5w2x6xH6cxGfYgHrqXs7SOFAkSLGg5KihR7h2+NZqVz4+H3GcuevsauztmxWy6YY1jXtxzJ72Y8WPiSa2qUqDeepPGOhUN5Hdb0GNQ7+bcAzaR/anJJwa0/6Leb8Zl1KfyUWUj9TEdZ/HJA8K3N5LpIbwPIwRBbcWY8OMpxWzs/Y15tBcQRmCJuBuLhSp0nmYY/SJ7iwUdtddw62qGji7H32+fY5TiFds9XJVrtv8kW/wAkKAWDBQAgubkIByCCZsAeHCrvUZu3sdLG2it48lY1C5PNjzZj4kkn21J1nSeXkvJYQpSleHoqpeVTZPney7pAMsqdKvfqjIfh6wpHtq218TRhgVIyCCCO8EYNAHObq6882ZY3Q5mNVbHHjp0sM+DoRUHUhuHbkbLvLI5LWdxMgzz0h+lU+3J99R1dDwufNTy9mYXEYYtz3R7Xle0rSKBEbwYjEU/5mQE/q5Pk39nWB9lS5rDeWwljeM8nUr7xj/31Vq7CuDJBGW9IDQ310Oh/ippK+7Y1339vpDXvWn229/pmPeez6a1mTt0ah9ZesPu+NdM3D2t55s+1mzktGFb66dR/ip99UatvyKXXRreWJPG3m1pn83J/9qM/WFZfFa/vRn8jS4ZPaUPmdF2jAZIpUVtLPG6BsZwWUgHHbjNY9kbPW2gigQ5WKNYwTzIQAZPr51uVo7V2xb2i6riaOIf3jhSfqjmT4AVkGob1am1NpRWsTTTyLHGo4s3LwA7yewDiaol95QpbjK7PiwnLzm5Vgp8YYxhm9bYHhUBNZNPIJbqV7mRfR6TAiT9XGOqvr4mrdGjtt3Swu7K12rrq2e7Nu93ivNoa8t5vZux0IgK3DxYwOkf5oPFsAA8cVp2WyIYSWROsRgszM7Y7tTEnHhW9mlbdOjqqXTL7sxrtVZY+uF2NVNryWLAyFpLQnBJy0kGe3PN4/Xkr8Kt0UgYBlIZSAQQcgg8QRjsrnO1d4VYm3tgJ5nBU44xIDwJc8seHvqX8l+pLeaFm1dBcPEDxxgKpOM9mcn21y/GNJVCXiVdPPtk6XhOqtkvDs6+Xcl9pfj1n9S5/hjqaqF2l+PWf1Ln+GOpqsWXRfl+7NiPV/XkhSlKgTFKUr0Clb7jL3H/T5P4zXcYPRX1D7q4dvt6dx/0+T+M13G39Bfqj7q1tP+HEyNR+JIyUpSnCRSlKAFKUoA5/smDzfbt/EfQvLeK4UdmqPMcgH7RJ9Yqu3EWhmQ81Yr7jj/Kr5t3d+WW/sbuJkAg6VJQxYF4pFAAXCnJDDOCRWltjdGSWZ5EaMKxzhiwOcceQ7/vrS4bqI1Sam8JmfxCiVkU4rLKZSrP+BE/04ve/8tPwIn+nF73/AJa1/tun/wAjM+yXf4lYqMsPk7iePsbTOv2urJj7S5+0KvX4ET/Ti97/AMtadz5P7gyxSK8PV1q2S+TGw5DCc9SqffS7NZQ8NS6MnDS3bpx6/wDpCVT9qbWubHaD3FmoLLEkcuoak+UOFDDI44C+rhXV/wACJ/pxe9v5a0pfJtKYpIw8fymrUxLFix+cer4D3DupOquouhy86G6aq6qXNyspkl9tm7Hy975uh5pAqhvemP4jXlluvAja3DTydrztrOfbwroP4ET/AE4ve38tfLbk3GDhoie4s4HtOg/dUKvsVe+U36krHrLNsYRWhWK5uUiXU7Ki97EAfGpaXcLaUhwZ7aFP7rpHkP2nQAewV9W3ksKNqLRyyfTmd5Gz4alwPYKd/wAhW9otfMV9hsXxZ+X8lTO22l/FYWlB/KP8lF68txb2CsbbEkn/ABqcsv5mEaI/tH0m+FdE/Amf6cXvf+Wn4ET/AE4ve/8ALR49EvxJ59PL2/k98G6PwQx6+fv/AAVGxs44V0xIqL3KMe/vPrr58m46l4T23kvwC1cRuTP9OL3v/LTdjcia1hZHeMs0ssh0liOuxK81HHGKy+M2QtpjGrffojS4RCddrlbtt1ZB7S/HrP6lz/DHU1Wzd7nzPc28oePTGsoYEtkmQKFx1cfNPbUh+Dsn0k/e/wBK5yVFmFsdBG+vL3IalTP4OyfST4/6U/B2T6SfH/SoeBZ2JePX3IalTP4OyfST4/6U/B2T6SfH/SvfAs7B49fc5jvr6dx/0+T+M13G39Bfqj7q53vFuBcXDSlJIhrtXgGpnHXZiQThT1ePr8K6LEuFA7gB8K06YuMEmZl0lKbaPulKUwWKUpQApSlAClKUAKUpQArzFe0oAUpSgBTFKUAeYpivaUAKUpQApSlAClKUAKUpQApSlAClKUAKUpQApSlAClKUAKUpQApSlAClKUAKUpQApSlAClKUAKUpQApSlAClKUAKUpQApSlAClKUAKUpQApSlAH/2Q=="/>
          <p:cNvSpPr>
            <a:spLocks noChangeAspect="1" noChangeArrowheads="1"/>
          </p:cNvSpPr>
          <p:nvPr/>
        </p:nvSpPr>
        <p:spPr bwMode="auto">
          <a:xfrm>
            <a:off x="460375" y="-1181100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1" name="Picture 7" descr="C:\Users\hp\Pictures\personas conversan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043" y="229398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onversació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200" y="4653136"/>
            <a:ext cx="1850418" cy="2091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Llamada rectangular redondeada"/>
          <p:cNvSpPr/>
          <p:nvPr/>
        </p:nvSpPr>
        <p:spPr>
          <a:xfrm>
            <a:off x="971600" y="4221088"/>
            <a:ext cx="2417383" cy="432048"/>
          </a:xfrm>
          <a:prstGeom prst="wedgeRoundRectCallout">
            <a:avLst>
              <a:gd name="adj1" fmla="val 38384"/>
              <a:gd name="adj2" fmla="val 109883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b="1" dirty="0" smtClean="0">
                <a:latin typeface="Arial Narrow" pitchFamily="34" charset="0"/>
              </a:rPr>
              <a:t>I </a:t>
            </a:r>
            <a:r>
              <a:rPr lang="es-MX" b="1" dirty="0" err="1" smtClean="0">
                <a:latin typeface="Arial Narrow" pitchFamily="34" charset="0"/>
              </a:rPr>
              <a:t>can’t</a:t>
            </a:r>
            <a:r>
              <a:rPr lang="es-MX" b="1" dirty="0" smtClean="0">
                <a:latin typeface="Arial Narrow" pitchFamily="34" charset="0"/>
              </a:rPr>
              <a:t> </a:t>
            </a:r>
            <a:r>
              <a:rPr lang="es-MX" b="1" dirty="0" err="1" smtClean="0">
                <a:latin typeface="Arial Narrow" pitchFamily="34" charset="0"/>
              </a:rPr>
              <a:t>play</a:t>
            </a:r>
            <a:r>
              <a:rPr lang="es-MX" b="1" dirty="0" smtClean="0">
                <a:latin typeface="Arial Narrow" pitchFamily="34" charset="0"/>
              </a:rPr>
              <a:t> </a:t>
            </a:r>
            <a:r>
              <a:rPr lang="es-MX" b="1" dirty="0" err="1" smtClean="0">
                <a:latin typeface="Arial Narrow" pitchFamily="34" charset="0"/>
              </a:rPr>
              <a:t>basketball</a:t>
            </a:r>
            <a:r>
              <a:rPr lang="es-MX" b="1" dirty="0">
                <a:latin typeface="Arial Narrow" pitchFamily="34" charset="0"/>
              </a:rPr>
              <a:t>.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2" name="11 Llamada rectangular redondeada"/>
          <p:cNvSpPr/>
          <p:nvPr/>
        </p:nvSpPr>
        <p:spPr>
          <a:xfrm>
            <a:off x="5382000" y="4653136"/>
            <a:ext cx="1566264" cy="504056"/>
          </a:xfrm>
          <a:prstGeom prst="wedgeRoundRectCallout">
            <a:avLst>
              <a:gd name="adj1" fmla="val -45015"/>
              <a:gd name="adj2" fmla="val 92283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b="1" dirty="0" err="1" smtClean="0">
                <a:latin typeface="Arial Narrow" pitchFamily="34" charset="0"/>
              </a:rPr>
              <a:t>Neither</a:t>
            </a:r>
            <a:r>
              <a:rPr lang="es-MX" b="1" dirty="0" smtClean="0">
                <a:latin typeface="Arial Narrow" pitchFamily="34" charset="0"/>
              </a:rPr>
              <a:t> can I.</a:t>
            </a:r>
            <a:endParaRPr lang="es-MX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40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116632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err="1" smtClean="0">
                <a:latin typeface="Arial Narrow" pitchFamily="34" charset="0"/>
              </a:rPr>
              <a:t>We</a:t>
            </a:r>
            <a:r>
              <a:rPr lang="es-MX" sz="2400" b="1" dirty="0" smtClean="0">
                <a:latin typeface="Arial Narrow" pitchFamily="34" charset="0"/>
              </a:rPr>
              <a:t> use a positive </a:t>
            </a:r>
            <a:r>
              <a:rPr lang="es-MX" sz="2400" b="1" dirty="0" err="1" smtClean="0">
                <a:latin typeface="Arial Narrow" pitchFamily="34" charset="0"/>
              </a:rPr>
              <a:t>form</a:t>
            </a:r>
            <a:r>
              <a:rPr lang="es-MX" sz="2400" b="1" dirty="0" smtClean="0">
                <a:latin typeface="Arial Narrow" pitchFamily="34" charset="0"/>
              </a:rPr>
              <a:t> of </a:t>
            </a:r>
            <a:r>
              <a:rPr lang="es-MX" sz="2400" b="1" dirty="0" err="1" smtClean="0">
                <a:latin typeface="Arial Narrow" pitchFamily="34" charset="0"/>
              </a:rPr>
              <a:t>an</a:t>
            </a:r>
            <a:r>
              <a:rPr lang="es-MX" sz="2400" b="1" dirty="0" smtClean="0">
                <a:latin typeface="Arial Narrow" pitchFamily="34" charset="0"/>
              </a:rPr>
              <a:t> </a:t>
            </a:r>
            <a:r>
              <a:rPr lang="es-MX" sz="2400" b="1" dirty="0" err="1" smtClean="0">
                <a:latin typeface="Arial Narrow" pitchFamily="34" charset="0"/>
              </a:rPr>
              <a:t>auxiliary</a:t>
            </a:r>
            <a:r>
              <a:rPr lang="es-MX" sz="2400" b="1" dirty="0" smtClean="0">
                <a:latin typeface="Arial Narrow" pitchFamily="34" charset="0"/>
              </a:rPr>
              <a:t> </a:t>
            </a:r>
            <a:r>
              <a:rPr lang="es-MX" sz="2400" b="1" dirty="0" err="1" smtClean="0">
                <a:latin typeface="Arial Narrow" pitchFamily="34" charset="0"/>
              </a:rPr>
              <a:t>to</a:t>
            </a:r>
            <a:r>
              <a:rPr lang="es-MX" sz="2400" b="1" dirty="0" smtClean="0">
                <a:latin typeface="Arial Narrow" pitchFamily="34" charset="0"/>
              </a:rPr>
              <a:t> </a:t>
            </a:r>
            <a:r>
              <a:rPr lang="es-MX" sz="2400" b="1" dirty="0" err="1" smtClean="0">
                <a:latin typeface="Arial Narrow" pitchFamily="34" charset="0"/>
              </a:rPr>
              <a:t>disagree</a:t>
            </a:r>
            <a:r>
              <a:rPr lang="es-MX" sz="2400" b="1" dirty="0" smtClean="0">
                <a:latin typeface="Arial Narrow" pitchFamily="34" charset="0"/>
              </a:rPr>
              <a:t>  </a:t>
            </a:r>
            <a:r>
              <a:rPr lang="es-MX" sz="2400" b="1" dirty="0" err="1" smtClean="0">
                <a:latin typeface="Arial Narrow" pitchFamily="34" charset="0"/>
              </a:rPr>
              <a:t>with</a:t>
            </a:r>
            <a:r>
              <a:rPr lang="es-MX" sz="2400" b="1" dirty="0" smtClean="0">
                <a:latin typeface="Arial Narrow" pitchFamily="34" charset="0"/>
              </a:rPr>
              <a:t> a </a:t>
            </a:r>
            <a:r>
              <a:rPr lang="es-MX" sz="2400" b="1" dirty="0" err="1" smtClean="0">
                <a:latin typeface="Arial Narrow" pitchFamily="34" charset="0"/>
              </a:rPr>
              <a:t>negative</a:t>
            </a:r>
            <a:r>
              <a:rPr lang="es-MX" sz="2400" b="1" dirty="0" smtClean="0">
                <a:latin typeface="Arial Narrow" pitchFamily="34" charset="0"/>
              </a:rPr>
              <a:t> </a:t>
            </a:r>
            <a:r>
              <a:rPr lang="es-MX" sz="2400" b="1" dirty="0" err="1" smtClean="0">
                <a:latin typeface="Arial Narrow" pitchFamily="34" charset="0"/>
              </a:rPr>
              <a:t>sentence</a:t>
            </a:r>
            <a:r>
              <a:rPr lang="es-MX" sz="2400" b="1" dirty="0">
                <a:latin typeface="Arial Narrow" pitchFamily="34" charset="0"/>
              </a:rPr>
              <a:t>.</a:t>
            </a:r>
          </a:p>
        </p:txBody>
      </p:sp>
      <p:pic>
        <p:nvPicPr>
          <p:cNvPr id="2050" name="Picture 2" descr="https://encrypted-tbn0.gstatic.com/images?q=tbn:ANd9GcQ4zQzihzbZI2ahb56SASRACNJ4e_4CwLTFCaNdLWIV-WXtL9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3" y="2060848"/>
            <a:ext cx="1905273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Llamada rectangular redondeada"/>
          <p:cNvSpPr/>
          <p:nvPr/>
        </p:nvSpPr>
        <p:spPr>
          <a:xfrm>
            <a:off x="187006" y="1105675"/>
            <a:ext cx="2008730" cy="504056"/>
          </a:xfrm>
          <a:prstGeom prst="wedgeRoundRectCallout">
            <a:avLst>
              <a:gd name="adj1" fmla="val 42140"/>
              <a:gd name="adj2" fmla="val 112070"/>
              <a:gd name="adj3" fmla="val 16667"/>
            </a:avLst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b="1" dirty="0" smtClean="0">
                <a:latin typeface="Arial Narrow" pitchFamily="34" charset="0"/>
              </a:rPr>
              <a:t>I </a:t>
            </a:r>
            <a:r>
              <a:rPr lang="es-MX" b="1" dirty="0" err="1" smtClean="0">
                <a:latin typeface="Arial Narrow" pitchFamily="34" charset="0"/>
              </a:rPr>
              <a:t>don’t</a:t>
            </a:r>
            <a:r>
              <a:rPr lang="es-MX" b="1" dirty="0" smtClean="0">
                <a:latin typeface="Arial Narrow" pitchFamily="34" charset="0"/>
              </a:rPr>
              <a:t> </a:t>
            </a:r>
            <a:r>
              <a:rPr lang="es-MX" b="1" dirty="0" err="1" smtClean="0">
                <a:latin typeface="Arial Narrow" pitchFamily="34" charset="0"/>
              </a:rPr>
              <a:t>like</a:t>
            </a:r>
            <a:r>
              <a:rPr lang="es-MX" b="1" dirty="0" smtClean="0">
                <a:latin typeface="Arial Narrow" pitchFamily="34" charset="0"/>
              </a:rPr>
              <a:t> </a:t>
            </a:r>
            <a:r>
              <a:rPr lang="es-MX" b="1" dirty="0" err="1" smtClean="0">
                <a:latin typeface="Arial Narrow" pitchFamily="34" charset="0"/>
              </a:rPr>
              <a:t>cycling</a:t>
            </a:r>
            <a:r>
              <a:rPr lang="es-MX" b="1" dirty="0" smtClean="0">
                <a:latin typeface="Arial Narrow" pitchFamily="34" charset="0"/>
              </a:rPr>
              <a:t>.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4" name="3 Llamada rectangular redondeada"/>
          <p:cNvSpPr/>
          <p:nvPr/>
        </p:nvSpPr>
        <p:spPr>
          <a:xfrm>
            <a:off x="3563888" y="1249691"/>
            <a:ext cx="1119064" cy="360040"/>
          </a:xfrm>
          <a:prstGeom prst="wedgeRoundRectCallout">
            <a:avLst>
              <a:gd name="adj1" fmla="val -36671"/>
              <a:gd name="adj2" fmla="val 123150"/>
              <a:gd name="adj3" fmla="val 16667"/>
            </a:avLst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b="1" dirty="0" smtClean="0">
                <a:latin typeface="Arial Narrow" pitchFamily="34" charset="0"/>
              </a:rPr>
              <a:t>Oh, I do.</a:t>
            </a:r>
            <a:endParaRPr lang="es-MX" b="1" dirty="0">
              <a:latin typeface="Arial Narrow" pitchFamily="34" charset="0"/>
            </a:endParaRPr>
          </a:p>
        </p:txBody>
      </p:sp>
      <p:pic>
        <p:nvPicPr>
          <p:cNvPr id="2052" name="Picture 4" descr="http://galerias.educ.ar/d/11912-2/dialogo1+copi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725144"/>
            <a:ext cx="2520280" cy="1953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Llamada rectangular redondeada"/>
          <p:cNvSpPr/>
          <p:nvPr/>
        </p:nvSpPr>
        <p:spPr>
          <a:xfrm>
            <a:off x="3833251" y="3834690"/>
            <a:ext cx="2196244" cy="612068"/>
          </a:xfrm>
          <a:prstGeom prst="wedgeRoundRectCallout">
            <a:avLst>
              <a:gd name="adj1" fmla="val 39355"/>
              <a:gd name="adj2" fmla="val 95946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b="1" dirty="0" smtClean="0">
                <a:solidFill>
                  <a:schemeClr val="tx1"/>
                </a:solidFill>
                <a:latin typeface="Arial Narrow" pitchFamily="34" charset="0"/>
              </a:rPr>
              <a:t>I </a:t>
            </a:r>
            <a:r>
              <a:rPr lang="es-MX" b="1" dirty="0" err="1" smtClean="0">
                <a:solidFill>
                  <a:schemeClr val="tx1"/>
                </a:solidFill>
                <a:latin typeface="Arial Narrow" pitchFamily="34" charset="0"/>
              </a:rPr>
              <a:t>won’t</a:t>
            </a:r>
            <a:r>
              <a:rPr lang="es-MX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s-MX" b="1" dirty="0" err="1" smtClean="0">
                <a:solidFill>
                  <a:schemeClr val="tx1"/>
                </a:solidFill>
                <a:latin typeface="Arial Narrow" pitchFamily="34" charset="0"/>
              </a:rPr>
              <a:t>go</a:t>
            </a:r>
            <a:r>
              <a:rPr lang="es-MX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s-MX" b="1" dirty="0" err="1" smtClean="0">
                <a:solidFill>
                  <a:schemeClr val="tx1"/>
                </a:solidFill>
                <a:latin typeface="Arial Narrow" pitchFamily="34" charset="0"/>
              </a:rPr>
              <a:t>to</a:t>
            </a:r>
            <a:r>
              <a:rPr lang="es-MX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s-MX" b="1" dirty="0" err="1" smtClean="0">
                <a:solidFill>
                  <a:schemeClr val="tx1"/>
                </a:solidFill>
                <a:latin typeface="Arial Narrow" pitchFamily="34" charset="0"/>
              </a:rPr>
              <a:t>work</a:t>
            </a:r>
            <a:r>
              <a:rPr lang="es-MX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s-MX" b="1" dirty="0" err="1" smtClean="0">
                <a:solidFill>
                  <a:schemeClr val="tx1"/>
                </a:solidFill>
                <a:latin typeface="Arial Narrow" pitchFamily="34" charset="0"/>
              </a:rPr>
              <a:t>on</a:t>
            </a:r>
            <a:r>
              <a:rPr lang="es-MX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s-MX" b="1" dirty="0" err="1" smtClean="0">
                <a:solidFill>
                  <a:schemeClr val="tx1"/>
                </a:solidFill>
                <a:latin typeface="Arial Narrow" pitchFamily="34" charset="0"/>
              </a:rPr>
              <a:t>Saturday</a:t>
            </a:r>
            <a:r>
              <a:rPr lang="es-MX" b="1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endParaRPr lang="es-MX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" name="5 Llamada rectangular redondeada"/>
          <p:cNvSpPr/>
          <p:nvPr/>
        </p:nvSpPr>
        <p:spPr>
          <a:xfrm>
            <a:off x="7200292" y="3501008"/>
            <a:ext cx="1260140" cy="504056"/>
          </a:xfrm>
          <a:prstGeom prst="wedgeRoundRectCallout">
            <a:avLst>
              <a:gd name="adj1" fmla="val -18603"/>
              <a:gd name="adj2" fmla="val 127482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b="1" dirty="0" smtClean="0">
                <a:solidFill>
                  <a:schemeClr val="tx1"/>
                </a:solidFill>
                <a:latin typeface="Arial Narrow" pitchFamily="34" charset="0"/>
              </a:rPr>
              <a:t>Oh, I </a:t>
            </a:r>
            <a:r>
              <a:rPr lang="es-MX" b="1" dirty="0" err="1" smtClean="0">
                <a:solidFill>
                  <a:schemeClr val="tx1"/>
                </a:solidFill>
                <a:latin typeface="Arial Narrow" pitchFamily="34" charset="0"/>
              </a:rPr>
              <a:t>will</a:t>
            </a:r>
            <a:r>
              <a:rPr lang="es-MX" b="1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endParaRPr lang="es-MX" b="1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42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332656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err="1" smtClean="0">
                <a:latin typeface="Arial Narrow" pitchFamily="34" charset="0"/>
              </a:rPr>
              <a:t>We</a:t>
            </a:r>
            <a:r>
              <a:rPr lang="es-MX" sz="2000" b="1" dirty="0" smtClean="0">
                <a:latin typeface="Arial Narrow" pitchFamily="34" charset="0"/>
              </a:rPr>
              <a:t> use a </a:t>
            </a:r>
            <a:r>
              <a:rPr lang="es-MX" sz="2000" b="1" dirty="0" err="1" smtClean="0">
                <a:latin typeface="Arial Narrow" pitchFamily="34" charset="0"/>
              </a:rPr>
              <a:t>negative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form</a:t>
            </a:r>
            <a:r>
              <a:rPr lang="es-MX" sz="2000" b="1" dirty="0" smtClean="0">
                <a:latin typeface="Arial Narrow" pitchFamily="34" charset="0"/>
              </a:rPr>
              <a:t> of </a:t>
            </a:r>
            <a:r>
              <a:rPr lang="es-MX" sz="2000" b="1" dirty="0" err="1" smtClean="0">
                <a:latin typeface="Arial Narrow" pitchFamily="34" charset="0"/>
              </a:rPr>
              <a:t>an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auxiliary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to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disagree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with</a:t>
            </a:r>
            <a:r>
              <a:rPr lang="es-MX" sz="2000" b="1" dirty="0" smtClean="0">
                <a:latin typeface="Arial Narrow" pitchFamily="34" charset="0"/>
              </a:rPr>
              <a:t> a positive </a:t>
            </a:r>
            <a:r>
              <a:rPr lang="es-MX" sz="2000" b="1" dirty="0" err="1" smtClean="0">
                <a:latin typeface="Arial Narrow" pitchFamily="34" charset="0"/>
              </a:rPr>
              <a:t>sentence</a:t>
            </a:r>
            <a:r>
              <a:rPr lang="es-MX" sz="2000" b="1" dirty="0" smtClean="0">
                <a:latin typeface="Arial Narrow" pitchFamily="34" charset="0"/>
              </a:rPr>
              <a:t>.</a:t>
            </a:r>
            <a:endParaRPr lang="es-MX" sz="2000" b="1" dirty="0">
              <a:latin typeface="Arial Narrow" pitchFamily="34" charset="0"/>
            </a:endParaRPr>
          </a:p>
        </p:txBody>
      </p:sp>
      <p:sp>
        <p:nvSpPr>
          <p:cNvPr id="3" name="2 Llamada rectangular redondeada"/>
          <p:cNvSpPr/>
          <p:nvPr/>
        </p:nvSpPr>
        <p:spPr>
          <a:xfrm>
            <a:off x="1187624" y="1196752"/>
            <a:ext cx="1728192" cy="576064"/>
          </a:xfrm>
          <a:prstGeom prst="wedgeRoundRectCallout">
            <a:avLst>
              <a:gd name="adj1" fmla="val 63379"/>
              <a:gd name="adj2" fmla="val 56814"/>
              <a:gd name="adj3" fmla="val 16667"/>
            </a:avLst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b="1" dirty="0" err="1" smtClean="0">
                <a:latin typeface="Arial Narrow" pitchFamily="34" charset="0"/>
              </a:rPr>
              <a:t>I’m</a:t>
            </a:r>
            <a:r>
              <a:rPr lang="es-MX" b="1" dirty="0" smtClean="0">
                <a:latin typeface="Arial Narrow" pitchFamily="34" charset="0"/>
              </a:rPr>
              <a:t> </a:t>
            </a:r>
            <a:r>
              <a:rPr lang="es-MX" b="1" dirty="0" err="1" smtClean="0">
                <a:latin typeface="Arial Narrow" pitchFamily="34" charset="0"/>
              </a:rPr>
              <a:t>student</a:t>
            </a:r>
            <a:r>
              <a:rPr lang="es-MX" b="1" dirty="0" smtClean="0">
                <a:latin typeface="Arial Narrow" pitchFamily="34" charset="0"/>
              </a:rPr>
              <a:t>.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4" name="3 Llamada rectangular redondeada"/>
          <p:cNvSpPr/>
          <p:nvPr/>
        </p:nvSpPr>
        <p:spPr>
          <a:xfrm>
            <a:off x="3743908" y="1196752"/>
            <a:ext cx="1512168" cy="432048"/>
          </a:xfrm>
          <a:prstGeom prst="wedgeRoundRectCallout">
            <a:avLst>
              <a:gd name="adj1" fmla="val -51158"/>
              <a:gd name="adj2" fmla="val 79084"/>
              <a:gd name="adj3" fmla="val 16667"/>
            </a:avLst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b="1" dirty="0" smtClean="0">
                <a:latin typeface="Arial Narrow" pitchFamily="34" charset="0"/>
              </a:rPr>
              <a:t>Oh, </a:t>
            </a:r>
            <a:r>
              <a:rPr lang="es-MX" b="1" dirty="0" err="1" smtClean="0">
                <a:latin typeface="Arial Narrow" pitchFamily="34" charset="0"/>
              </a:rPr>
              <a:t>I’m</a:t>
            </a:r>
            <a:r>
              <a:rPr lang="es-MX" b="1" dirty="0" smtClean="0">
                <a:latin typeface="Arial Narrow" pitchFamily="34" charset="0"/>
              </a:rPr>
              <a:t> </a:t>
            </a:r>
            <a:r>
              <a:rPr lang="es-MX" b="1" dirty="0" err="1" smtClean="0">
                <a:latin typeface="Arial Narrow" pitchFamily="34" charset="0"/>
              </a:rPr>
              <a:t>not</a:t>
            </a:r>
            <a:r>
              <a:rPr lang="es-MX" b="1" dirty="0" smtClean="0">
                <a:latin typeface="Arial Narrow" pitchFamily="34" charset="0"/>
              </a:rPr>
              <a:t>.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5" name="4 Llamada rectangular redondeada"/>
          <p:cNvSpPr/>
          <p:nvPr/>
        </p:nvSpPr>
        <p:spPr>
          <a:xfrm>
            <a:off x="1187624" y="2348880"/>
            <a:ext cx="1872208" cy="648072"/>
          </a:xfrm>
          <a:prstGeom prst="wedgeRoundRectCallout">
            <a:avLst>
              <a:gd name="adj1" fmla="val 65246"/>
              <a:gd name="adj2" fmla="val 55130"/>
              <a:gd name="adj3" fmla="val 16667"/>
            </a:avLst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b="1" dirty="0" err="1" smtClean="0">
                <a:latin typeface="Arial Narrow" pitchFamily="34" charset="0"/>
              </a:rPr>
              <a:t>I’ve</a:t>
            </a:r>
            <a:r>
              <a:rPr lang="es-MX" b="1" dirty="0" smtClean="0">
                <a:latin typeface="Arial Narrow" pitchFamily="34" charset="0"/>
              </a:rPr>
              <a:t> </a:t>
            </a:r>
            <a:r>
              <a:rPr lang="es-MX" b="1" dirty="0" err="1" smtClean="0">
                <a:latin typeface="Arial Narrow" pitchFamily="34" charset="0"/>
              </a:rPr>
              <a:t>studied</a:t>
            </a:r>
            <a:r>
              <a:rPr lang="es-MX" b="1" dirty="0" smtClean="0">
                <a:latin typeface="Arial Narrow" pitchFamily="34" charset="0"/>
              </a:rPr>
              <a:t> English.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6" name="5 Llamada rectangular redondeada"/>
          <p:cNvSpPr/>
          <p:nvPr/>
        </p:nvSpPr>
        <p:spPr>
          <a:xfrm>
            <a:off x="3728831" y="2348880"/>
            <a:ext cx="1512168" cy="504056"/>
          </a:xfrm>
          <a:prstGeom prst="wedgeRoundRectCallout">
            <a:avLst>
              <a:gd name="adj1" fmla="val -47006"/>
              <a:gd name="adj2" fmla="val 89576"/>
              <a:gd name="adj3" fmla="val 16667"/>
            </a:avLst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b="1" dirty="0" smtClean="0">
                <a:latin typeface="Arial Narrow" pitchFamily="34" charset="0"/>
              </a:rPr>
              <a:t>Oh, I </a:t>
            </a:r>
            <a:r>
              <a:rPr lang="es-MX" b="1" dirty="0" err="1" smtClean="0">
                <a:latin typeface="Arial Narrow" pitchFamily="34" charset="0"/>
              </a:rPr>
              <a:t>haven’t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7" name="6 Llamada rectangular redondeada"/>
          <p:cNvSpPr/>
          <p:nvPr/>
        </p:nvSpPr>
        <p:spPr>
          <a:xfrm>
            <a:off x="1187624" y="3573016"/>
            <a:ext cx="1872208" cy="504056"/>
          </a:xfrm>
          <a:prstGeom prst="wedgeRoundRectCallout">
            <a:avLst>
              <a:gd name="adj1" fmla="val 74794"/>
              <a:gd name="adj2" fmla="val 65208"/>
              <a:gd name="adj3" fmla="val 16667"/>
            </a:avLst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b="1" dirty="0" smtClean="0">
                <a:latin typeface="Arial Narrow" pitchFamily="34" charset="0"/>
              </a:rPr>
              <a:t>I </a:t>
            </a:r>
            <a:r>
              <a:rPr lang="es-MX" b="1" dirty="0" err="1" smtClean="0">
                <a:latin typeface="Arial Narrow" pitchFamily="34" charset="0"/>
              </a:rPr>
              <a:t>like</a:t>
            </a:r>
            <a:r>
              <a:rPr lang="es-MX" b="1" dirty="0" smtClean="0">
                <a:latin typeface="Arial Narrow" pitchFamily="34" charset="0"/>
              </a:rPr>
              <a:t> pizza.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8" name="7 Llamada rectangular redondeada"/>
          <p:cNvSpPr/>
          <p:nvPr/>
        </p:nvSpPr>
        <p:spPr>
          <a:xfrm>
            <a:off x="3743908" y="3573016"/>
            <a:ext cx="1332148" cy="504056"/>
          </a:xfrm>
          <a:prstGeom prst="wedgeRoundRectCallout">
            <a:avLst>
              <a:gd name="adj1" fmla="val -44299"/>
              <a:gd name="adj2" fmla="val 76038"/>
              <a:gd name="adj3" fmla="val 16667"/>
            </a:avLst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b="1" dirty="0" smtClean="0">
                <a:latin typeface="Arial Narrow" pitchFamily="34" charset="0"/>
              </a:rPr>
              <a:t>Oh, I </a:t>
            </a:r>
            <a:r>
              <a:rPr lang="es-MX" b="1" dirty="0" err="1" smtClean="0">
                <a:latin typeface="Arial Narrow" pitchFamily="34" charset="0"/>
              </a:rPr>
              <a:t>don’t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9" name="8 Llamada rectangular redondeada"/>
          <p:cNvSpPr/>
          <p:nvPr/>
        </p:nvSpPr>
        <p:spPr>
          <a:xfrm>
            <a:off x="1187624" y="4653136"/>
            <a:ext cx="1872208" cy="792088"/>
          </a:xfrm>
          <a:prstGeom prst="wedgeRoundRectCallout">
            <a:avLst>
              <a:gd name="adj1" fmla="val 72985"/>
              <a:gd name="adj2" fmla="val 54377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b="1" dirty="0" smtClean="0">
                <a:latin typeface="Arial Narrow" pitchFamily="34" charset="0"/>
              </a:rPr>
              <a:t>I </a:t>
            </a:r>
            <a:r>
              <a:rPr lang="es-MX" b="1" dirty="0" err="1" smtClean="0">
                <a:latin typeface="Arial Narrow" pitchFamily="34" charset="0"/>
              </a:rPr>
              <a:t>excercised</a:t>
            </a:r>
            <a:r>
              <a:rPr lang="es-MX" b="1" dirty="0" smtClean="0">
                <a:latin typeface="Arial Narrow" pitchFamily="34" charset="0"/>
              </a:rPr>
              <a:t> </a:t>
            </a:r>
            <a:r>
              <a:rPr lang="es-MX" b="1" dirty="0" err="1" smtClean="0">
                <a:latin typeface="Arial Narrow" pitchFamily="34" charset="0"/>
              </a:rPr>
              <a:t>this</a:t>
            </a:r>
            <a:r>
              <a:rPr lang="es-MX" b="1" dirty="0" smtClean="0">
                <a:latin typeface="Arial Narrow" pitchFamily="34" charset="0"/>
              </a:rPr>
              <a:t> </a:t>
            </a:r>
            <a:r>
              <a:rPr lang="es-MX" b="1" dirty="0" err="1" smtClean="0">
                <a:latin typeface="Arial Narrow" pitchFamily="34" charset="0"/>
              </a:rPr>
              <a:t>morning</a:t>
            </a:r>
            <a:r>
              <a:rPr lang="es-MX" b="1" dirty="0" smtClean="0">
                <a:latin typeface="Arial Narrow" pitchFamily="34" charset="0"/>
              </a:rPr>
              <a:t> 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0" name="9 Llamada rectangular redondeada"/>
          <p:cNvSpPr/>
          <p:nvPr/>
        </p:nvSpPr>
        <p:spPr>
          <a:xfrm>
            <a:off x="3851920" y="4653136"/>
            <a:ext cx="1404156" cy="504056"/>
          </a:xfrm>
          <a:prstGeom prst="wedgeRoundRectCallout">
            <a:avLst>
              <a:gd name="adj1" fmla="val -47590"/>
              <a:gd name="adj2" fmla="val 81453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dirty="0" smtClean="0"/>
              <a:t>Oh, I </a:t>
            </a:r>
            <a:r>
              <a:rPr lang="es-MX" dirty="0" err="1" smtClean="0"/>
              <a:t>didn’t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4840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395536" y="260648"/>
            <a:ext cx="7776864" cy="6740307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s-MX" sz="2400" dirty="0" err="1" smtClean="0">
                <a:latin typeface="Arial Narrow" pitchFamily="34" charset="0"/>
              </a:rPr>
              <a:t>Auxiliary</a:t>
            </a:r>
            <a:r>
              <a:rPr lang="es-MX" sz="2400" dirty="0" smtClean="0">
                <a:latin typeface="Arial Narrow" pitchFamily="34" charset="0"/>
              </a:rPr>
              <a:t> </a:t>
            </a:r>
            <a:r>
              <a:rPr lang="es-MX" sz="2400" dirty="0" err="1" smtClean="0">
                <a:latin typeface="Arial Narrow" pitchFamily="34" charset="0"/>
              </a:rPr>
              <a:t>verbs</a:t>
            </a:r>
            <a:r>
              <a:rPr lang="es-MX" sz="2400" dirty="0" smtClean="0">
                <a:latin typeface="Arial Narrow" pitchFamily="34" charset="0"/>
              </a:rPr>
              <a:t>.</a:t>
            </a:r>
          </a:p>
          <a:p>
            <a:endParaRPr lang="es-MX" sz="2400" dirty="0" smtClean="0">
              <a:latin typeface="Arial Narrow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smtClean="0">
                <a:latin typeface="Arial Narrow" pitchFamily="34" charset="0"/>
              </a:rPr>
              <a:t>are/</a:t>
            </a:r>
            <a:r>
              <a:rPr lang="es-MX" sz="2400" dirty="0" err="1" smtClean="0">
                <a:latin typeface="Arial Narrow" pitchFamily="34" charset="0"/>
              </a:rPr>
              <a:t>is</a:t>
            </a:r>
            <a:r>
              <a:rPr lang="es-MX" sz="2400" dirty="0" smtClean="0">
                <a:latin typeface="Arial Narrow" pitchFamily="34" charset="0"/>
              </a:rPr>
              <a:t>/am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smtClean="0">
                <a:latin typeface="Arial Narrow" pitchFamily="34" charset="0"/>
              </a:rPr>
              <a:t>do/</a:t>
            </a:r>
            <a:r>
              <a:rPr lang="es-MX" sz="2400" dirty="0" err="1" smtClean="0">
                <a:latin typeface="Arial Narrow" pitchFamily="34" charset="0"/>
              </a:rPr>
              <a:t>does</a:t>
            </a:r>
            <a:endParaRPr lang="es-MX" sz="2400" dirty="0" smtClean="0">
              <a:latin typeface="Arial Narrow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err="1">
                <a:latin typeface="Arial Narrow" pitchFamily="34" charset="0"/>
              </a:rPr>
              <a:t>h</a:t>
            </a:r>
            <a:r>
              <a:rPr lang="es-MX" sz="2400" dirty="0" err="1" smtClean="0">
                <a:latin typeface="Arial Narrow" pitchFamily="34" charset="0"/>
              </a:rPr>
              <a:t>ave</a:t>
            </a:r>
            <a:r>
              <a:rPr lang="es-MX" sz="2400" dirty="0" smtClean="0">
                <a:latin typeface="Arial Narrow" pitchFamily="34" charset="0"/>
              </a:rPr>
              <a:t>/has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err="1" smtClean="0">
                <a:latin typeface="Arial Narrow" pitchFamily="34" charset="0"/>
              </a:rPr>
              <a:t>did</a:t>
            </a:r>
            <a:endParaRPr lang="es-MX" sz="2400" dirty="0" smtClean="0">
              <a:latin typeface="Arial Narrow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err="1" smtClean="0">
                <a:latin typeface="Arial Narrow" pitchFamily="34" charset="0"/>
              </a:rPr>
              <a:t>will</a:t>
            </a:r>
            <a:endParaRPr lang="es-MX" sz="2400" dirty="0" smtClean="0">
              <a:latin typeface="Arial Narrow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err="1">
                <a:latin typeface="Arial Narrow" pitchFamily="34" charset="0"/>
              </a:rPr>
              <a:t>s</a:t>
            </a:r>
            <a:r>
              <a:rPr lang="es-MX" sz="2400" dirty="0" err="1" smtClean="0">
                <a:latin typeface="Arial Narrow" pitchFamily="34" charset="0"/>
              </a:rPr>
              <a:t>hould</a:t>
            </a:r>
            <a:endParaRPr lang="es-MX" sz="2400" dirty="0" smtClean="0">
              <a:latin typeface="Arial Narrow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err="1">
                <a:latin typeface="Arial Narrow" pitchFamily="34" charset="0"/>
              </a:rPr>
              <a:t>w</a:t>
            </a:r>
            <a:r>
              <a:rPr lang="es-MX" sz="2400" dirty="0" err="1" smtClean="0">
                <a:latin typeface="Arial Narrow" pitchFamily="34" charset="0"/>
              </a:rPr>
              <a:t>ould</a:t>
            </a:r>
            <a:endParaRPr lang="es-MX" sz="2400" dirty="0" smtClean="0">
              <a:latin typeface="Arial Narrow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err="1">
                <a:latin typeface="Arial Narrow" pitchFamily="34" charset="0"/>
              </a:rPr>
              <a:t>m</a:t>
            </a:r>
            <a:r>
              <a:rPr lang="es-MX" sz="2400" dirty="0" err="1" smtClean="0">
                <a:latin typeface="Arial Narrow" pitchFamily="34" charset="0"/>
              </a:rPr>
              <a:t>ight</a:t>
            </a:r>
            <a:endParaRPr lang="es-MX" sz="2400" dirty="0" smtClean="0">
              <a:latin typeface="Arial Narrow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>
                <a:latin typeface="Arial Narrow" pitchFamily="34" charset="0"/>
              </a:rPr>
              <a:t>c</a:t>
            </a:r>
            <a:r>
              <a:rPr lang="es-MX" sz="2400" dirty="0" smtClean="0">
                <a:latin typeface="Arial Narrow" pitchFamily="34" charset="0"/>
              </a:rPr>
              <a:t>an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err="1">
                <a:latin typeface="Arial Narrow" pitchFamily="34" charset="0"/>
              </a:rPr>
              <a:t>c</a:t>
            </a:r>
            <a:r>
              <a:rPr lang="es-MX" sz="2400" dirty="0" err="1" smtClean="0">
                <a:latin typeface="Arial Narrow" pitchFamily="34" charset="0"/>
              </a:rPr>
              <a:t>ould</a:t>
            </a:r>
            <a:endParaRPr lang="es-MX" sz="2400" dirty="0" smtClean="0">
              <a:latin typeface="Arial Narrow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err="1">
                <a:latin typeface="Arial Narrow" pitchFamily="34" charset="0"/>
              </a:rPr>
              <a:t>m</a:t>
            </a:r>
            <a:r>
              <a:rPr lang="es-MX" sz="2400" dirty="0" err="1" smtClean="0">
                <a:latin typeface="Arial Narrow" pitchFamily="34" charset="0"/>
              </a:rPr>
              <a:t>ay</a:t>
            </a:r>
            <a:endParaRPr lang="es-MX" sz="2400" dirty="0" smtClean="0">
              <a:latin typeface="Arial Narrow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err="1">
                <a:latin typeface="Arial Narrow" pitchFamily="34" charset="0"/>
              </a:rPr>
              <a:t>m</a:t>
            </a:r>
            <a:r>
              <a:rPr lang="es-MX" sz="2400" dirty="0" err="1" smtClean="0">
                <a:latin typeface="Arial Narrow" pitchFamily="34" charset="0"/>
              </a:rPr>
              <a:t>ust</a:t>
            </a:r>
            <a:endParaRPr lang="es-MX" sz="2400" dirty="0" smtClean="0">
              <a:latin typeface="Arial Narrow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err="1">
                <a:latin typeface="Arial Narrow" pitchFamily="34" charset="0"/>
              </a:rPr>
              <a:t>o</a:t>
            </a:r>
            <a:r>
              <a:rPr lang="es-MX" sz="2400" dirty="0" err="1" smtClean="0">
                <a:latin typeface="Arial Narrow" pitchFamily="34" charset="0"/>
              </a:rPr>
              <a:t>ught</a:t>
            </a:r>
            <a:endParaRPr lang="es-MX" sz="2400" dirty="0" smtClean="0">
              <a:latin typeface="Arial Narrow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s-MX" sz="2400" dirty="0" err="1">
                <a:latin typeface="Arial Narrow" pitchFamily="34" charset="0"/>
              </a:rPr>
              <a:t>w</a:t>
            </a:r>
            <a:r>
              <a:rPr lang="es-MX" sz="2400" dirty="0" err="1" smtClean="0">
                <a:latin typeface="Arial Narrow" pitchFamily="34" charset="0"/>
              </a:rPr>
              <a:t>as</a:t>
            </a:r>
            <a:r>
              <a:rPr lang="es-MX" sz="2400" dirty="0" smtClean="0">
                <a:latin typeface="Arial Narrow" pitchFamily="34" charset="0"/>
              </a:rPr>
              <a:t>/</a:t>
            </a:r>
            <a:r>
              <a:rPr lang="es-MX" sz="2400" dirty="0" err="1" smtClean="0">
                <a:latin typeface="Arial Narrow" pitchFamily="34" charset="0"/>
              </a:rPr>
              <a:t>were</a:t>
            </a:r>
            <a:endParaRPr lang="es-MX" sz="2400" dirty="0" smtClean="0">
              <a:latin typeface="Arial Narrow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s-MX" sz="2400" dirty="0" smtClean="0">
              <a:latin typeface="Arial Narrow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s-MX" sz="2400" dirty="0" smtClean="0">
              <a:latin typeface="Arial Narrow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s-MX" sz="24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546</Words>
  <Application>Microsoft Office PowerPoint</Application>
  <PresentationFormat>Presentación en pantalla (4:3)</PresentationFormat>
  <Paragraphs>134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hp</cp:lastModifiedBy>
  <cp:revision>105</cp:revision>
  <dcterms:created xsi:type="dcterms:W3CDTF">2012-08-07T16:35:15Z</dcterms:created>
  <dcterms:modified xsi:type="dcterms:W3CDTF">2014-03-26T21:30:11Z</dcterms:modified>
</cp:coreProperties>
</file>